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114917-829B-4DAE-9725-E17F1A3FF684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0E3993-9693-45D8-8972-C0D308E2587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320" y="2924944"/>
            <a:ext cx="7175351" cy="3384376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bg1"/>
                </a:solidFill>
              </a:rPr>
              <a:t>Воспитатель</a:t>
            </a:r>
            <a:br>
              <a:rPr lang="ru-RU" sz="3200" b="0" dirty="0" smtClean="0">
                <a:solidFill>
                  <a:schemeClr val="bg1"/>
                </a:solidFill>
              </a:rPr>
            </a:br>
            <a:r>
              <a:rPr lang="ru-RU" sz="3200" b="0" dirty="0" smtClean="0">
                <a:solidFill>
                  <a:schemeClr val="bg1"/>
                </a:solidFill>
              </a:rPr>
              <a:t> Гофман Ж.О</a:t>
            </a:r>
            <a:endParaRPr lang="ru-RU" sz="3200" b="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2160240"/>
          </a:xfrm>
        </p:spPr>
        <p:txBody>
          <a:bodyPr>
            <a:normAutofit lnSpcReduction="10000"/>
          </a:bodyPr>
          <a:lstStyle/>
          <a:p>
            <a:r>
              <a:rPr lang="ru-RU" sz="5400" i="1" dirty="0" smtClean="0"/>
              <a:t>«</a:t>
            </a:r>
            <a:r>
              <a:rPr lang="ru-RU" sz="5400" b="1" i="1" dirty="0" smtClean="0"/>
              <a:t>Дарите книги с любовью</a:t>
            </a:r>
            <a:r>
              <a:rPr lang="ru-RU" sz="5400" i="1" dirty="0" smtClean="0"/>
              <a:t>»</a:t>
            </a:r>
            <a:r>
              <a:rPr lang="ru-RU" sz="54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10"/>
            <a:ext cx="7651542" cy="10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79371\Desktop\не удалять\ср.гр творч\СРЕДНЯЯ ГРУППА\WP_20200214_09_36_27_Pr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566055" y="745567"/>
            <a:ext cx="703575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3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79371\Desktop\не удалять\ср.гр творч\СРЕДНЯЯ ГРУППА\WP_20200208_11_08_1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69852" y="2937555"/>
            <a:ext cx="5085807" cy="28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9371\Desktop\не удалять\ср.гр творч\СРЕДНЯЯ ГРУППА\WP_20200208_11_08_08_Pr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13144" y="2887333"/>
            <a:ext cx="4855572" cy="273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   В рамках данной акции  воспитанники  нашей группы </a:t>
            </a:r>
          </a:p>
          <a:p>
            <a:pPr algn="just"/>
            <a:r>
              <a:rPr lang="ru-RU" sz="2000" b="1" i="1" dirty="0" smtClean="0"/>
              <a:t> посетили  районную детскую библиотеку и  подарили   свои прочитанные книги, учебники, художественную литературу  библиотеке.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352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0" y="106186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352928" cy="6048672"/>
          </a:xfrm>
        </p:spPr>
        <p:txBody>
          <a:bodyPr/>
          <a:lstStyle/>
          <a:p>
            <a:pPr algn="r"/>
            <a:r>
              <a:rPr lang="ru-RU" dirty="0" smtClean="0"/>
              <a:t>                            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b="1" dirty="0"/>
              <a:t> </a:t>
            </a:r>
            <a:r>
              <a:rPr lang="ru-RU" b="1" dirty="0" smtClean="0"/>
              <a:t>                                      Мы </a:t>
            </a:r>
            <a:r>
              <a:rPr lang="ru-RU" b="1" dirty="0"/>
              <a:t>надеемся, что акция </a:t>
            </a:r>
            <a:r>
              <a:rPr lang="ru-RU" b="1" i="1" dirty="0"/>
              <a:t>«День </a:t>
            </a:r>
            <a:r>
              <a:rPr lang="ru-RU" b="1" i="1" dirty="0" smtClean="0"/>
              <a:t>          дарения </a:t>
            </a:r>
            <a:r>
              <a:rPr lang="ru-RU" b="1" i="1" dirty="0"/>
              <a:t>книг</a:t>
            </a:r>
            <a:r>
              <a:rPr lang="ru-RU" b="1" i="1" dirty="0" smtClean="0"/>
              <a:t>»</a:t>
            </a:r>
          </a:p>
          <a:p>
            <a:pPr marL="0" indent="0" algn="r">
              <a:buNone/>
            </a:pPr>
            <a:r>
              <a:rPr lang="ru-RU" b="1" i="1" dirty="0" smtClean="0"/>
              <a:t>                 </a:t>
            </a:r>
            <a:r>
              <a:rPr lang="ru-RU" b="1" dirty="0" smtClean="0"/>
              <a:t>с       </a:t>
            </a:r>
            <a:r>
              <a:rPr lang="ru-RU" b="1" dirty="0" err="1" smtClean="0"/>
              <a:t>с</a:t>
            </a:r>
            <a:r>
              <a:rPr lang="ru-RU" b="1" dirty="0" smtClean="0"/>
              <a:t> станет </a:t>
            </a:r>
            <a:r>
              <a:rPr lang="ru-RU" b="1" dirty="0"/>
              <a:t>доброй традицией в </a:t>
            </a:r>
            <a:r>
              <a:rPr lang="ru-RU" b="1" dirty="0" smtClean="0"/>
              <a:t>                            нашем </a:t>
            </a:r>
            <a:r>
              <a:rPr lang="ru-RU" b="1" dirty="0"/>
              <a:t>детском саду</a:t>
            </a:r>
            <a:r>
              <a:rPr lang="ru-RU" b="1" dirty="0" smtClean="0"/>
              <a:t>, </a:t>
            </a:r>
            <a:r>
              <a:rPr lang="ru-RU" b="1" dirty="0"/>
              <a:t>а </a:t>
            </a: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из </a:t>
            </a:r>
            <a:r>
              <a:rPr lang="ru-RU" b="1" dirty="0"/>
              <a:t>наших маленьких </a:t>
            </a:r>
            <a:endParaRPr lang="ru-RU" b="1" dirty="0" smtClean="0"/>
          </a:p>
          <a:p>
            <a:pPr algn="r"/>
            <a:r>
              <a:rPr lang="ru-RU" b="1" dirty="0" smtClean="0"/>
              <a:t>                                                   читателей </a:t>
            </a:r>
            <a:r>
              <a:rPr lang="ru-RU" b="1" dirty="0"/>
              <a:t>вырастут большие любители </a:t>
            </a:r>
            <a:r>
              <a:rPr lang="ru-RU" b="1" dirty="0" smtClean="0"/>
              <a:t>книг.</a:t>
            </a:r>
            <a:endParaRPr lang="ru-RU" b="1" dirty="0"/>
          </a:p>
        </p:txBody>
      </p:sp>
      <p:pic>
        <p:nvPicPr>
          <p:cNvPr id="1026" name="Picture 2" descr="C:\Users\79371\Desktop\не удалять\ср.гр творч\СРЕДНЯЯ ГРУППА\media-share-0-02-0a-0bcfbf49fdc3852a87e4ead9b6876f5967618fc4e1f1f095f88f5e9720a39996-Pictu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8" y="620688"/>
            <a:ext cx="4343682" cy="57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2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836713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4400" b="1" i="1" dirty="0" smtClean="0"/>
          </a:p>
          <a:p>
            <a:pPr algn="r"/>
            <a:r>
              <a:rPr lang="ru-RU" sz="4400" b="1" i="1" dirty="0" smtClean="0"/>
              <a:t>Книги </a:t>
            </a:r>
            <a:r>
              <a:rPr lang="ru-RU" sz="4400" b="1" i="1" dirty="0"/>
              <a:t>живут, пока их читают люди.</a:t>
            </a:r>
            <a:endParaRPr lang="ru-RU" sz="4400" dirty="0"/>
          </a:p>
          <a:p>
            <a:pPr algn="r"/>
            <a:r>
              <a:rPr lang="ru-RU" sz="4400" b="1" i="1" dirty="0"/>
              <a:t> Люди живут, пока они читают книги...</a:t>
            </a:r>
            <a:r>
              <a:rPr lang="ru-RU" sz="4400" i="1" dirty="0"/>
              <a:t> </a:t>
            </a:r>
            <a:endParaRPr lang="ru-RU" sz="4400" dirty="0"/>
          </a:p>
          <a:p>
            <a:pPr algn="r"/>
            <a:r>
              <a:rPr lang="ru-RU" sz="4400" i="1" dirty="0"/>
              <a:t>Моррис </a:t>
            </a:r>
            <a:r>
              <a:rPr lang="ru-RU" sz="4400" i="1" dirty="0" err="1"/>
              <a:t>Лессмор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15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31520"/>
            <a:ext cx="6932240" cy="5073744"/>
          </a:xfrm>
        </p:spPr>
        <p:txBody>
          <a:bodyPr>
            <a:normAutofit fontScale="92500"/>
          </a:bodyPr>
          <a:lstStyle/>
          <a:p>
            <a:r>
              <a:rPr lang="ru-RU" dirty="0"/>
              <a:t>Книга – один из самых мудрых и драгоценных подарков, который мы можем преподнести своим близким и друзьям. Испокон веков книга в дар считалась своеобразным способом выражения своего почтения или возможностью завести хорошее знакомство.</a:t>
            </a:r>
          </a:p>
          <a:p>
            <a:r>
              <a:rPr lang="ru-RU" dirty="0"/>
              <a:t>Книга — это целый мир, удивительный и волшебный. Читая книги, дети учатся ценить любовь к ближнему, дружбу, добро. Учатся взаимопомощи и сопереживанию. Книга помогает им стать Людьми, и, конечно же, развивает фантазию.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91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14 </a:t>
            </a:r>
            <a:r>
              <a:rPr lang="ru-RU" sz="2000" b="1" dirty="0"/>
              <a:t>февраля -Международный день дарения книг</a:t>
            </a:r>
            <a:r>
              <a:rPr lang="ru-RU" sz="2000" dirty="0"/>
              <a:t>. Главная идея праздника — вдохновлять людей по всему миру дарить хорошие книги и показать, что бумажная книга остается актуальным подарком </a:t>
            </a:r>
            <a:r>
              <a:rPr lang="ru-RU" sz="2000" dirty="0" smtClean="0"/>
              <a:t>и</a:t>
            </a:r>
          </a:p>
          <a:p>
            <a:pPr marL="0" indent="0">
              <a:buNone/>
            </a:pPr>
            <a:r>
              <a:rPr lang="ru-RU" sz="2000" dirty="0" smtClean="0"/>
              <a:t>Мы </a:t>
            </a:r>
            <a:r>
              <a:rPr lang="ru-RU" sz="2000" dirty="0"/>
              <a:t>не могли остаться в стороне от такого события и организовали </a:t>
            </a:r>
            <a:r>
              <a:rPr lang="ru-RU" sz="2000" dirty="0" smtClean="0"/>
              <a:t>акцию « </a:t>
            </a:r>
            <a:r>
              <a:rPr lang="ru-RU" sz="2000" dirty="0"/>
              <a:t>День дарения книги "в нашей средней группе «Теремок»". </a:t>
            </a:r>
            <a:r>
              <a:rPr lang="ru-RU" sz="2000" dirty="0" smtClean="0"/>
              <a:t> </a:t>
            </a:r>
            <a:r>
              <a:rPr lang="ru-RU" sz="2000" dirty="0"/>
              <a:t>не теряет своей ценности даже в век </a:t>
            </a:r>
            <a:r>
              <a:rPr lang="ru-RU" sz="2000" dirty="0" smtClean="0"/>
              <a:t>технологий»".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Многие дети и их родители с удовольствием откликнулись на призыв и  принесли в подарок в группу много разных, интересных, красочных, замечательных книг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А мама </a:t>
            </a:r>
            <a:r>
              <a:rPr lang="ru-RU" sz="2000" dirty="0" err="1"/>
              <a:t>Есении</a:t>
            </a:r>
            <a:r>
              <a:rPr lang="ru-RU" sz="2000" dirty="0"/>
              <a:t> </a:t>
            </a:r>
            <a:r>
              <a:rPr lang="ru-RU" sz="2000" dirty="0" smtClean="0"/>
              <a:t>Нестеренко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Виктория сшила и </a:t>
            </a:r>
            <a:r>
              <a:rPr lang="ru-RU" sz="2000" dirty="0" smtClean="0"/>
              <a:t>подарила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нам красочную книгу из </a:t>
            </a:r>
            <a:r>
              <a:rPr lang="ru-RU" sz="2000" dirty="0" smtClean="0"/>
              <a:t>фетра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«Весёлые числа».</a:t>
            </a:r>
          </a:p>
        </p:txBody>
      </p:sp>
      <p:pic>
        <p:nvPicPr>
          <p:cNvPr id="2050" name="Picture 2" descr="C:\Users\79371\Desktop\не удалять\ср.гр творч\СРЕДНЯЯ ГРУППА\media-share-0-02-0a-5afa91002830f356a7fb2f1b742533bf780a58b104be751ab963b8ac82383fd3-Pictu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410998"/>
            <a:ext cx="3960439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А мама  Егора  Коновалова</a:t>
            </a:r>
          </a:p>
          <a:p>
            <a:pPr marL="0" indent="0">
              <a:buNone/>
            </a:pPr>
            <a:r>
              <a:rPr lang="ru-RU" b="1" dirty="0" smtClean="0"/>
              <a:t> распечатала и подарила </a:t>
            </a:r>
          </a:p>
          <a:p>
            <a:pPr marL="0" indent="0">
              <a:buNone/>
            </a:pPr>
            <a:r>
              <a:rPr lang="ru-RU" b="1" dirty="0" smtClean="0"/>
              <a:t>«Книгу загадок» </a:t>
            </a:r>
            <a:endParaRPr lang="ru-RU" b="1" dirty="0"/>
          </a:p>
        </p:txBody>
      </p:sp>
      <p:pic>
        <p:nvPicPr>
          <p:cNvPr id="4" name="Объект 4" descr="C:\Users\79371\Desktop\не удалять\ср.гр творч\СРЕДНЯЯ ГРУППА\WP_20200313_17_16_32_Pro.jpg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211960" y="1772816"/>
            <a:ext cx="540060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8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79371\Desktop\не удалять\ср.гр творч\СРЕДНЯЯ ГРУППА\WP_20200214_07_37_49_Pr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835696" y="2780927"/>
            <a:ext cx="6408712" cy="36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2089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/>
              <a:t>Целый </a:t>
            </a:r>
            <a:r>
              <a:rPr lang="ru-RU" sz="2000" b="1" dirty="0"/>
              <a:t>месяц мы с ребятами мастерили своими руками книжки-малышки: </a:t>
            </a:r>
            <a:r>
              <a:rPr lang="ru-RU" sz="2000" b="1" dirty="0" err="1"/>
              <a:t>расскрашивали</a:t>
            </a:r>
            <a:r>
              <a:rPr lang="ru-RU" sz="2000" b="1" dirty="0"/>
              <a:t> картинки, вырезали, клеили, придумывали названия. И у нас получились очень красочные книги с интересными </a:t>
            </a:r>
            <a:r>
              <a:rPr lang="ru-RU" sz="2000" b="1" dirty="0" err="1"/>
              <a:t>потешками</a:t>
            </a:r>
            <a:r>
              <a:rPr lang="ru-RU" sz="2000" b="1" dirty="0"/>
              <a:t>, стихами и </a:t>
            </a:r>
            <a:r>
              <a:rPr lang="ru-RU" sz="2000" b="1" dirty="0" err="1"/>
              <a:t>песенками,загадки</a:t>
            </a:r>
            <a:r>
              <a:rPr lang="ru-RU" sz="2000" b="1" dirty="0"/>
              <a:t> о зимних забавах, домашние и дикие животные и геометрические фигуры</a:t>
            </a:r>
          </a:p>
        </p:txBody>
      </p:sp>
      <p:pic>
        <p:nvPicPr>
          <p:cNvPr id="6" name="Объект 4" descr="C:\Users\79371\Desktop\не удалять\ср.гр творч\СРЕДНЯЯ ГРУППА\WP_20200214_07_37_49_Pro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835696" y="2780928"/>
            <a:ext cx="6408712" cy="36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 descr="C:\Users\79371\Desktop\не удалять\ср.гр творч\СРЕДНЯЯ ГРУППА\WP_20200214_07_37_49_Pro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1988096" y="2789726"/>
            <a:ext cx="6408712" cy="37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9371\Desktop\не удалять\ср.гр творч\СРЕДНЯЯ ГРУППА\WP_20200116_08_14_54_Pro — коп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69"/>
          <a:stretch/>
        </p:blipFill>
        <p:spPr bwMode="auto">
          <a:xfrm rot="5400000">
            <a:off x="107873" y="1052367"/>
            <a:ext cx="5038872" cy="46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79371\Desktop\не удалять\ср.гр творч\СРЕДНЯЯ ГРУППА\WP_20200313_17_14_30_Pro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56606">
            <a:off x="4884774" y="1790618"/>
            <a:ext cx="3403136" cy="2064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30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79371\Desktop\не удалять\ср.гр творч\СРЕДНЯЯ ГРУППА\WP_20200213_07_11_56_Pro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323528" y="836712"/>
            <a:ext cx="6192688" cy="2684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79371\Desktop\не удалять\ср.гр творч\СРЕДНЯЯ ГРУППА\WP_20200306_16_18_58_Pr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t="18451"/>
          <a:stretch/>
        </p:blipFill>
        <p:spPr bwMode="auto">
          <a:xfrm rot="10800000">
            <a:off x="1619672" y="3520977"/>
            <a:ext cx="7428346" cy="3344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48778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8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3960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i="1" dirty="0" smtClean="0"/>
              <a:t>Мы </a:t>
            </a:r>
            <a:r>
              <a:rPr lang="ru-RU" sz="2400" b="1" i="1" dirty="0"/>
              <a:t>со своими дошколятами </a:t>
            </a:r>
            <a:endParaRPr lang="ru-RU" sz="2400" b="1" i="1" dirty="0" smtClean="0"/>
          </a:p>
          <a:p>
            <a:r>
              <a:rPr lang="ru-RU" sz="2400" b="1" i="1" dirty="0" smtClean="0"/>
              <a:t> группы «Теремок» </a:t>
            </a:r>
            <a:r>
              <a:rPr lang="ru-RU" sz="2400" b="1" i="1" dirty="0"/>
              <a:t>решили </a:t>
            </a:r>
            <a:endParaRPr lang="ru-RU" sz="2400" b="1" i="1" dirty="0" smtClean="0"/>
          </a:p>
          <a:p>
            <a:r>
              <a:rPr lang="ru-RU" sz="2400" b="1" i="1" dirty="0" smtClean="0"/>
              <a:t>в </a:t>
            </a:r>
            <a:r>
              <a:rPr lang="ru-RU" sz="2400" b="1" i="1" dirty="0"/>
              <a:t>День </a:t>
            </a:r>
            <a:r>
              <a:rPr lang="ru-RU" sz="2400" b="1" i="1" dirty="0" err="1"/>
              <a:t>Книгодарения</a:t>
            </a:r>
            <a:r>
              <a:rPr lang="ru-RU" sz="2400" b="1" i="1" dirty="0"/>
              <a:t> посетить наших малышей из группы «Цыплята» и подарить свои книжки-малышки и уже прочитанные книги. Напомнили малышам правила обращения с книгами</a:t>
            </a:r>
          </a:p>
        </p:txBody>
      </p:sp>
      <p:pic>
        <p:nvPicPr>
          <p:cNvPr id="2051" name="Picture 3" descr="C:\Users\79371\Desktop\не удалять\ср.гр творч\СРЕДНЯЯ ГРУППА\WP_20200214_09_32_34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9" t="155" r="27784" b="46385"/>
          <a:stretch/>
        </p:blipFill>
        <p:spPr bwMode="auto">
          <a:xfrm rot="5400000">
            <a:off x="3938238" y="1614490"/>
            <a:ext cx="5266356" cy="48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3" descr="C:\Users\79371\Desktop\не удалять\ср.гр творч\СРЕДНЯЯ ГРУППА\WP_20200214_09_32_34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9" t="155" r="27784" b="46385"/>
          <a:stretch/>
        </p:blipFill>
        <p:spPr bwMode="auto">
          <a:xfrm rot="5400000">
            <a:off x="3938238" y="1614491"/>
            <a:ext cx="5266356" cy="48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79371\Desktop\не удалять\ср.гр творч\СРЕДНЯЯ ГРУППА\WP_20200214_09_32_34_Pr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938238" y="1614492"/>
            <a:ext cx="5266356" cy="48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586</TotalTime>
  <Words>368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Воспитатель  Гофман Ж.О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«Дарите книги с любовью».</dc:title>
  <dc:creator>тамара гофман</dc:creator>
  <cp:lastModifiedBy>user</cp:lastModifiedBy>
  <cp:revision>23</cp:revision>
  <dcterms:created xsi:type="dcterms:W3CDTF">2021-01-28T17:25:31Z</dcterms:created>
  <dcterms:modified xsi:type="dcterms:W3CDTF">2024-11-23T13:15:37Z</dcterms:modified>
</cp:coreProperties>
</file>