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4" r:id="rId6"/>
    <p:sldId id="265" r:id="rId7"/>
    <p:sldId id="268" r:id="rId8"/>
    <p:sldId id="276" r:id="rId9"/>
    <p:sldId id="266" r:id="rId10"/>
    <p:sldId id="272" r:id="rId11"/>
    <p:sldId id="267" r:id="rId12"/>
    <p:sldId id="270" r:id="rId13"/>
    <p:sldId id="258" r:id="rId14"/>
    <p:sldId id="277" r:id="rId15"/>
    <p:sldId id="274" r:id="rId16"/>
    <p:sldId id="273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2" d="100"/>
          <a:sy n="92" d="100"/>
        </p:scale>
        <p:origin x="-259" y="-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5EA3-BD08-4E38-99EE-BD5897EBE775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B9F5-AD7D-4E6E-AC10-317342C1F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53093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5EA3-BD08-4E38-99EE-BD5897EBE775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B9F5-AD7D-4E6E-AC10-317342C1F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547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5EA3-BD08-4E38-99EE-BD5897EBE775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B9F5-AD7D-4E6E-AC10-317342C1F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77172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5EA3-BD08-4E38-99EE-BD5897EBE775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B9F5-AD7D-4E6E-AC10-317342C1F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92528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5EA3-BD08-4E38-99EE-BD5897EBE775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B9F5-AD7D-4E6E-AC10-317342C1F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30869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5EA3-BD08-4E38-99EE-BD5897EBE775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B9F5-AD7D-4E6E-AC10-317342C1F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94786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5EA3-BD08-4E38-99EE-BD5897EBE775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B9F5-AD7D-4E6E-AC10-317342C1F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78757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5EA3-BD08-4E38-99EE-BD5897EBE775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B9F5-AD7D-4E6E-AC10-317342C1F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55013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5EA3-BD08-4E38-99EE-BD5897EBE775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B9F5-AD7D-4E6E-AC10-317342C1F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3316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5EA3-BD08-4E38-99EE-BD5897EBE775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B9F5-AD7D-4E6E-AC10-317342C1F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57836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5EA3-BD08-4E38-99EE-BD5897EBE775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B9F5-AD7D-4E6E-AC10-317342C1F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39107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85EA3-BD08-4E38-99EE-BD5897EBE775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CB9F5-AD7D-4E6E-AC10-317342C1F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06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046" y="343987"/>
            <a:ext cx="8715690" cy="11234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005" y="191589"/>
            <a:ext cx="10458995" cy="7141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635" y="3602038"/>
            <a:ext cx="11660776" cy="2859722"/>
          </a:xfrm>
        </p:spPr>
        <p:txBody>
          <a:bodyPr>
            <a:normAutofit/>
          </a:bodyPr>
          <a:lstStyle/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Презентацию подготовила </a:t>
            </a:r>
          </a:p>
          <a:p>
            <a:pPr algn="r"/>
            <a:r>
              <a:rPr lang="ru-RU" sz="2000" dirty="0"/>
              <a:t>в</a:t>
            </a:r>
            <a:r>
              <a:rPr lang="ru-RU" sz="2000" dirty="0" smtClean="0"/>
              <a:t>оспитатель Гофман Т.Н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823" y="1568586"/>
            <a:ext cx="7703974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617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91787" cy="3968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241" y="2072640"/>
            <a:ext cx="638048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183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49902" y="908685"/>
            <a:ext cx="6799217" cy="509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72621" y="809625"/>
            <a:ext cx="6476999" cy="48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621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49" y="0"/>
            <a:ext cx="11939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545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392092" cy="4794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093" y="2508069"/>
            <a:ext cx="5799908" cy="43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763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97131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ЗАПРЕЩАЮЩИЕ ЗНАКИ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15" y="3756092"/>
            <a:ext cx="4823960" cy="38090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457" y="134060"/>
            <a:ext cx="5663943" cy="685859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15" y="862149"/>
            <a:ext cx="4630309" cy="28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206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55331" cy="1272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Делаем электрические игрушки из подручных средств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38032"/>
            <a:ext cx="7323909" cy="54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964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19110" y="2351313"/>
            <a:ext cx="37621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/>
              <a:t>Вырежьте из тонкой бумаги фигурки людей, положите на стол и прикрепите за одну ногу булавками или кнопками.</a:t>
            </a:r>
          </a:p>
          <a:p>
            <a:pPr algn="ctr" fontAlgn="base"/>
            <a:r>
              <a:rPr lang="ru-RU" dirty="0" smtClean="0"/>
              <a:t>Теперь возьмите пластиковый предмет, можно школьную линейку, потрите о шерстяную одежду и поднесите к человечкам. Те начнут подниматься и двигаться.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694" y="522066"/>
            <a:ext cx="6704015" cy="1097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36" y="1554597"/>
            <a:ext cx="6055356" cy="520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038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1" y="0"/>
            <a:ext cx="11382135" cy="70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468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82"/>
            <a:ext cx="11926282" cy="67012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18" y="4528456"/>
            <a:ext cx="3940239" cy="21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116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0"/>
            <a:ext cx="11678194" cy="664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83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" y="173892"/>
            <a:ext cx="11450344" cy="645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520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6" y="0"/>
            <a:ext cx="1215822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6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931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94" y="95795"/>
            <a:ext cx="9866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420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268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26" y="365125"/>
            <a:ext cx="11022874" cy="77684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ЕСТЬ ТАКАЯ ПРОФЕССИЯ-ЭНЕРГЕТИКИ,ЭЛЕКТРИКИ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574" y="2286554"/>
            <a:ext cx="6096851" cy="342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61" y="966652"/>
            <a:ext cx="8070263" cy="58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825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73966" cy="5155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308" y="2995749"/>
            <a:ext cx="5254171" cy="39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567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59</Words>
  <Application>Microsoft Office PowerPoint</Application>
  <PresentationFormat>Произвольный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ЕСТЬ ТАКАЯ ПРОФЕССИЯ-ЭНЕРГЕТИКИ,ЭЛЕКТРИКИ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ЗАПРЕЩАЮЩИЕ ЗНАКИ</vt:lpstr>
      <vt:lpstr>Делаем электрические игрушки из подручных средств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11</cp:revision>
  <dcterms:created xsi:type="dcterms:W3CDTF">2021-12-15T15:09:16Z</dcterms:created>
  <dcterms:modified xsi:type="dcterms:W3CDTF">2024-11-25T17:19:34Z</dcterms:modified>
</cp:coreProperties>
</file>