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3" r:id="rId2"/>
  </p:sldMasterIdLst>
  <p:notesMasterIdLst>
    <p:notesMasterId r:id="rId31"/>
  </p:notesMasterIdLst>
  <p:sldIdLst>
    <p:sldId id="256" r:id="rId3"/>
    <p:sldId id="258" r:id="rId4"/>
    <p:sldId id="278" r:id="rId5"/>
    <p:sldId id="286" r:id="rId6"/>
    <p:sldId id="270" r:id="rId7"/>
    <p:sldId id="263" r:id="rId8"/>
    <p:sldId id="267" r:id="rId9"/>
    <p:sldId id="264" r:id="rId10"/>
    <p:sldId id="293" r:id="rId11"/>
    <p:sldId id="268" r:id="rId12"/>
    <p:sldId id="277" r:id="rId13"/>
    <p:sldId id="276" r:id="rId14"/>
    <p:sldId id="291" r:id="rId15"/>
    <p:sldId id="274" r:id="rId16"/>
    <p:sldId id="281" r:id="rId17"/>
    <p:sldId id="275" r:id="rId18"/>
    <p:sldId id="279" r:id="rId19"/>
    <p:sldId id="280" r:id="rId20"/>
    <p:sldId id="288" r:id="rId21"/>
    <p:sldId id="294" r:id="rId22"/>
    <p:sldId id="282" r:id="rId23"/>
    <p:sldId id="283" r:id="rId24"/>
    <p:sldId id="289" r:id="rId25"/>
    <p:sldId id="284" r:id="rId26"/>
    <p:sldId id="285" r:id="rId27"/>
    <p:sldId id="292" r:id="rId28"/>
    <p:sldId id="272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>
        <p:scale>
          <a:sx n="87" d="100"/>
          <a:sy n="87" d="100"/>
        </p:scale>
        <p:origin x="-1272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89447-0A9C-4677-89F9-CD70A56F72FF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6141-C38F-4404-B379-1BA9BDF70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6141-C38F-4404-B379-1BA9BDF7032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6141-C38F-4404-B379-1BA9BDF7032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CFAB-C1A3-47FD-9C1F-3DD86054C7BE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505A-2C21-43EB-BE63-AB0F24CFA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gif"/><Relationship Id="rId5" Type="http://schemas.openxmlformats.org/officeDocument/2006/relationships/image" Target="../media/image10.gif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gif"/><Relationship Id="rId5" Type="http://schemas.openxmlformats.org/officeDocument/2006/relationships/image" Target="../media/image4.gif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7"/>
            <a:ext cx="7772400" cy="1071571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«Путешествие по экологической тропе»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ГБОУ СОШ с. Пестравка структурное подразделение детский сад «Колосок»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071570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презентации: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Гофман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Жанылсын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Орынгалеевна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pic>
        <p:nvPicPr>
          <p:cNvPr id="5" name="Рисунок 4" descr="84415454_butterfly1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407" y="3500439"/>
            <a:ext cx="649435" cy="714379"/>
          </a:xfrm>
          <a:prstGeom prst="rect">
            <a:avLst/>
          </a:prstGeom>
        </p:spPr>
      </p:pic>
      <p:pic>
        <p:nvPicPr>
          <p:cNvPr id="6" name="Рисунок 5" descr="childrens_roundabout_5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1" y="0"/>
            <a:ext cx="3214679" cy="2515812"/>
          </a:xfrm>
          <a:prstGeom prst="rect">
            <a:avLst/>
          </a:prstGeom>
        </p:spPr>
      </p:pic>
      <p:pic>
        <p:nvPicPr>
          <p:cNvPr id="7" name="Рисунок 6" descr="babochkia-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857892"/>
            <a:ext cx="723900" cy="676275"/>
          </a:xfrm>
          <a:prstGeom prst="rect">
            <a:avLst/>
          </a:prstGeom>
        </p:spPr>
      </p:pic>
      <p:pic>
        <p:nvPicPr>
          <p:cNvPr id="8" name="Рисунок 7" descr="0a2c373602cbaa5f939f2f42e4588d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660" y="-357214"/>
            <a:ext cx="1981204" cy="19812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238530273_1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71636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с насекомыми»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DSCN093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2314556"/>
            <a:ext cx="5072066" cy="454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9970861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2861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«Экологическая тропа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территории детского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3c6b2_868311fc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современных детей редко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общаются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природой. Экологическое образование начинается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знакомства с объектами ближайшего окружения,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которыми ребенок сталкивается каждый день.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населенном пункте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найти интересные для наблюдений природные объекты: деревья, травы, насекомых, птиц. Огромную роль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 дошкольного возраста играет практическая, исследовательская деятельность в природных условиях. Ведь в процессе детского исследования ребенок получает конкретные познавательные навыки: учится наблюдать, рассуждать, планировать работу, учится прогнозировать результат, экспериментировать, сравнивать, анализировать, делать выводы и обобщения, словом развивает познавательные способности.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5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7228ae27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437"/>
            <a:ext cx="9144000" cy="6875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74638"/>
            <a:ext cx="2571736" cy="6154758"/>
          </a:xfrm>
        </p:spPr>
        <p:txBody>
          <a:bodyPr>
            <a:noAutofit/>
          </a:bodyPr>
          <a:lstStyle/>
          <a:p>
            <a:r>
              <a:rPr lang="ru-RU" sz="2400" b="1" dirty="0"/>
              <a:t>На экологической </a:t>
            </a:r>
            <a:r>
              <a:rPr lang="ru-RU" sz="2400" b="1" dirty="0" smtClean="0"/>
              <a:t>тропе </a:t>
            </a:r>
            <a:r>
              <a:rPr lang="ru-RU" sz="2400" b="1" dirty="0"/>
              <a:t>детского </a:t>
            </a:r>
            <a:r>
              <a:rPr lang="ru-RU" sz="2400" b="1" dirty="0" smtClean="0"/>
              <a:t>сада «Колосок»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ерево «Береза»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Обращается внимание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дерево – лиственное растение. Особое внимание уделяется стволу дерева, его необычной окраске коры, форме листа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Сенсорное восприятие семян – «березовые сережки».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400" dirty="0"/>
          </a:p>
        </p:txBody>
      </p:sp>
      <p:pic>
        <p:nvPicPr>
          <p:cNvPr id="3" name="Рисунок 2" descr="DSCF57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285728"/>
            <a:ext cx="5500726" cy="573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Предоставить возможность для психологической разгрузки и прогулок, познакомить с окружающим миром, показать детям возможность создания условий второй жизни старых вещей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56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Объекты экологической тропинки дают большие возможности </a:t>
            </a:r>
            <a:br>
              <a:rPr lang="ru-RU" sz="2000" dirty="0" smtClean="0"/>
            </a:br>
            <a:r>
              <a:rPr lang="ru-RU" sz="2000" dirty="0" smtClean="0"/>
              <a:t>для сенсорного развития ребенка, для проведения </a:t>
            </a:r>
            <a:br>
              <a:rPr lang="ru-RU" sz="2000" dirty="0" smtClean="0"/>
            </a:br>
            <a:r>
              <a:rPr lang="ru-RU" sz="2000" dirty="0" smtClean="0"/>
              <a:t>систематических наблюдений, экологических праздников, игр, </a:t>
            </a:r>
            <a:br>
              <a:rPr lang="ru-RU" sz="2000" dirty="0" smtClean="0"/>
            </a:br>
            <a:r>
              <a:rPr lang="ru-RU" sz="2000" dirty="0" smtClean="0"/>
              <a:t>инсценировок с участием хозяина тропинки</a:t>
            </a:r>
            <a:endParaRPr lang="ru-RU" sz="3600" dirty="0"/>
          </a:p>
        </p:txBody>
      </p:sp>
      <p:pic>
        <p:nvPicPr>
          <p:cNvPr id="3" name="Рисунок 2" descr="DSCF56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F56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DSCF56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29356tog9emhr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3000364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rtleo.com-8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428604"/>
            <a:ext cx="78581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это форма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–воспитательной работы, которая  позволяет организовать наблюдение и изменения предметов, объектов и явлений в естественных условиях.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1439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работе с детьми дошкольного возраста используем все разновидности экскурсий, которые направлены на воспитание любви к природе и бережное отношение к ней. Наиболее эффективны такие формы работы: как пешеходные прогулки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территорию детского сада (деловые, оздоровительные), целевые  прогулки, мини походы. Ознакомление  с природой – это  прекрасный урок развития детского ума, чувств, стимулирование творчества. Своей необычностью, новизной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разнообразием природа вызывает у наших  воспитанников удивление, радость и восторг, желание больше узнать, побуждать   их   к передаче чувств и мыслей.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 удовольствием  наблюдают, сопоставляют, сравнивают, делают  выводы.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Паспорт проекта.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познавательно-информационный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3-4 года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область: 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познание, коммуникация.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в детском саду для экологического воспитания детей. Знакомство с разными объектами живой природы.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сделать общение ребенка с природой безопасным для ребенка и самой природы, формировать чувства близости к природе, заботы и бережного отношения к природе,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любви к природе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наблюдения, сбор материала, беседы, чтение художественной литературы.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выставка поделок из природного материала родителей с детьми, выставка рисунков «Деревья нашего детского сада», путешествие с детьми по экологической тропинке, презентация проекта.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Заложить любовь к Родине, к родному краю, к родной природе, к людям можно только в младшем возрасте. Потом поменять мировоззрение, изменить представления и взгляды человека на окружающее необычайно сложно. Именно поэтому важно своевременно развивать экологическое сознание маленькой личности.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childrens_roundabout_5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405" y="0"/>
            <a:ext cx="2031595" cy="1480735"/>
          </a:xfrm>
          <a:prstGeom prst="rect">
            <a:avLst/>
          </a:prstGeom>
        </p:spPr>
      </p:pic>
      <p:pic>
        <p:nvPicPr>
          <p:cNvPr id="5" name="Рисунок 4" descr="babochkia-1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99536"/>
            <a:ext cx="571504" cy="533905"/>
          </a:xfrm>
          <a:prstGeom prst="rect">
            <a:avLst/>
          </a:prstGeom>
        </p:spPr>
      </p:pic>
      <p:pic>
        <p:nvPicPr>
          <p:cNvPr id="6" name="Рисунок 5" descr="84415454_butterfly12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834" y="5715016"/>
            <a:ext cx="714380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reen_bunch_2_by_t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7620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628" y="571480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Здравствуй, лес,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дремучий лес,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Полон сказок и чудес!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о чем шумишь листвою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Ночью темной, грозовою?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нам шепчешь на заре.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Весь в росе, как в серебре?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в глуши твоей таиться?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зверь, какая птица?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открой не утаи,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же видишь мы свои.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655741_6439788_e91ff1a5ff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37501" cy="6858000"/>
          </a:xfrm>
          <a:prstGeom prst="rect">
            <a:avLst/>
          </a:prstGeom>
        </p:spPr>
      </p:pic>
      <p:pic>
        <p:nvPicPr>
          <p:cNvPr id="12" name="Рисунок 11" descr="0a272df700acd9f9273d3ee13b286d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214290"/>
            <a:ext cx="428628" cy="285752"/>
          </a:xfrm>
          <a:prstGeom prst="rect">
            <a:avLst/>
          </a:prstGeom>
        </p:spPr>
      </p:pic>
      <p:pic>
        <p:nvPicPr>
          <p:cNvPr id="13" name="Рисунок 12" descr="0a272df700acd9f9273d3ee13b286d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090" y="1428736"/>
            <a:ext cx="428628" cy="285752"/>
          </a:xfrm>
          <a:prstGeom prst="rect">
            <a:avLst/>
          </a:prstGeom>
        </p:spPr>
      </p:pic>
      <p:pic>
        <p:nvPicPr>
          <p:cNvPr id="14" name="Рисунок 13" descr="0a272df700acd9f9273d3ee13b286d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357166"/>
            <a:ext cx="428628" cy="285752"/>
          </a:xfrm>
          <a:prstGeom prst="rect">
            <a:avLst/>
          </a:prstGeom>
        </p:spPr>
      </p:pic>
      <p:pic>
        <p:nvPicPr>
          <p:cNvPr id="16" name="Рисунок 15" descr="cveta-1209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5714992"/>
            <a:ext cx="1428760" cy="1143008"/>
          </a:xfrm>
          <a:prstGeom prst="rect">
            <a:avLst/>
          </a:prstGeom>
        </p:spPr>
      </p:pic>
      <p:pic>
        <p:nvPicPr>
          <p:cNvPr id="17" name="Рисунок 16" descr="cveta-1209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5657840"/>
            <a:ext cx="1500198" cy="1200159"/>
          </a:xfrm>
          <a:prstGeom prst="rect">
            <a:avLst/>
          </a:prstGeom>
        </p:spPr>
      </p:pic>
      <p:pic>
        <p:nvPicPr>
          <p:cNvPr id="18" name="Рисунок 17" descr="cveta-1209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834" y="5657866"/>
            <a:ext cx="1500166" cy="120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RxcOoS9Y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«Экскурсия в лес»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1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b7d8_e25e76b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парк</a:t>
            </a:r>
            <a:endParaRPr lang="ru-RU" dirty="0"/>
          </a:p>
        </p:txBody>
      </p:sp>
      <p:pic>
        <p:nvPicPr>
          <p:cNvPr id="4" name="Рисунок 3" descr="100_12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645920"/>
            <a:ext cx="6949440" cy="521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re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7298"/>
            <a:ext cx="1785918" cy="5500702"/>
          </a:xfrm>
          <a:prstGeom prst="rect">
            <a:avLst/>
          </a:prstGeom>
        </p:spPr>
      </p:pic>
      <p:pic>
        <p:nvPicPr>
          <p:cNvPr id="7" name="Рисунок 6" descr="0a2c373602cbaa5f939f2f42e4588d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958" y="-357214"/>
            <a:ext cx="1981204" cy="1981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«Увлекательное путешествие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волшебный мир природы!»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задача – это приобщить деток к миру прекрасного, научить восхищаться красотой цветов, осенних листьев, шишек. Научить бережно относиться к природе. Организовываем выставки «поделки из природного материала» и показываем родителям, насколько это необходимо для детского развития, так как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Огромное влияние на умственное развитие оказывает труд с природным материалом, на развитие мышления.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данном труде присутствует новизна, искание чего-то нового, стремление достичь более лучших результатов. А поэтому поделки из природных материалов удовлетворяют любознательность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Работа с поделками способствует развитию внимания –повышается его устойчивость.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Данная работа способствует развитию личности.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Положительное настроение во время изготовления вместе с родителями поделки, радость общения в труде – очень немаловажны для общего развития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4415454_butterfly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5715016"/>
            <a:ext cx="714380" cy="642941"/>
          </a:xfrm>
          <a:prstGeom prst="rect">
            <a:avLst/>
          </a:prstGeom>
        </p:spPr>
      </p:pic>
      <p:pic>
        <p:nvPicPr>
          <p:cNvPr id="7" name="Рисунок 6" descr="babochkia-1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5072075"/>
            <a:ext cx="642942" cy="571504"/>
          </a:xfrm>
          <a:prstGeom prst="rect">
            <a:avLst/>
          </a:prstGeom>
        </p:spPr>
      </p:pic>
      <p:pic>
        <p:nvPicPr>
          <p:cNvPr id="8" name="Рисунок 7" descr="childrens_roundabout_5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72" y="0"/>
            <a:ext cx="1428728" cy="1214422"/>
          </a:xfrm>
          <a:prstGeom prst="rect">
            <a:avLst/>
          </a:prstGeom>
        </p:spPr>
      </p:pic>
      <p:pic>
        <p:nvPicPr>
          <p:cNvPr id="9" name="Рисунок 8" descr="0a2c373602cbaa5f939f2f42e4588d8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660" y="-357214"/>
            <a:ext cx="1981204" cy="1981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en_bunch_2_by_t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Поделки из природного материала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0_15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6"/>
            <a:ext cx="312419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0_15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790" y="3929066"/>
            <a:ext cx="375821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_159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1428736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a2c373602cbaa5f939f2f42e4588d8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0098" y="-428652"/>
            <a:ext cx="1981204" cy="1981204"/>
          </a:xfrm>
          <a:prstGeom prst="rect">
            <a:avLst/>
          </a:prstGeom>
        </p:spPr>
      </p:pic>
      <p:pic>
        <p:nvPicPr>
          <p:cNvPr id="15" name="Рисунок 14" descr="96559631_dve_ptichki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135" y="1785926"/>
            <a:ext cx="2258865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en_bunch_2_by_t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0_15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0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0_15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523" y="3466142"/>
            <a:ext cx="4522477" cy="339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0_16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2912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00_160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1810"/>
            <a:ext cx="4429124" cy="340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flowers-wallpaper-1280x800-0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072230" cy="642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«Работа с родителями»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AM000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643050"/>
            <a:ext cx="4022669" cy="507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AM000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571612"/>
            <a:ext cx="3786214" cy="507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 descr="babochkia-1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57166"/>
            <a:ext cx="535282" cy="500066"/>
          </a:xfrm>
          <a:prstGeom prst="rect">
            <a:avLst/>
          </a:prstGeom>
        </p:spPr>
      </p:pic>
      <p:pic>
        <p:nvPicPr>
          <p:cNvPr id="22" name="Рисунок 21" descr="84415454_butterfly1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4" y="6286520"/>
            <a:ext cx="380996" cy="384806"/>
          </a:xfrm>
          <a:prstGeom prst="rect">
            <a:avLst/>
          </a:prstGeom>
        </p:spPr>
      </p:pic>
      <p:pic>
        <p:nvPicPr>
          <p:cNvPr id="23" name="Рисунок 22" descr="0a2c373602cbaa5f939f2f42e4588d8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-214338"/>
            <a:ext cx="1376350" cy="13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5572140"/>
          </a:xfrm>
        </p:spPr>
        <p:txBody>
          <a:bodyPr/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Повысился уровень экологических знаний, познавательной и речевой активности детей дошкольного возраста.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создание эколого-развивающей среды в детском саду - это непрерывный педагогический процесс, который включает в себя организацию групповых пространств, наблюдения в природе, экскурсии по экологической тропе. Это позволяет познакомить детей с родной природой, научить бережно к ней относиться, учить ценить ее красоту и помогать ей.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abochkia-1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143380"/>
            <a:ext cx="535282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733564_7783758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2000240"/>
            <a:ext cx="3714776" cy="2286016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hildrens_roundabout_5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1"/>
            <a:ext cx="1571604" cy="1524646"/>
          </a:xfrm>
          <a:prstGeom prst="rect">
            <a:avLst/>
          </a:prstGeom>
        </p:spPr>
      </p:pic>
      <p:pic>
        <p:nvPicPr>
          <p:cNvPr id="6" name="Рисунок 5" descr="babochkia-1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52" y="1357299"/>
            <a:ext cx="535282" cy="500066"/>
          </a:xfrm>
          <a:prstGeom prst="rect">
            <a:avLst/>
          </a:prstGeom>
        </p:spPr>
      </p:pic>
      <p:pic>
        <p:nvPicPr>
          <p:cNvPr id="7" name="Рисунок 6" descr="84415454_butterfly1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76" y="4500570"/>
            <a:ext cx="380996" cy="3848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состав </a:t>
            </a:r>
            <a:r>
              <a:rPr lang="ru-RU" sz="2800" dirty="0" smtClean="0"/>
              <a:t>экологических </a:t>
            </a:r>
            <a:r>
              <a:rPr lang="ru-RU" sz="2800" dirty="0"/>
              <a:t>тропинок включаются объекты живой и неживой природы: уголок природы, экологическая комната, </a:t>
            </a:r>
            <a:r>
              <a:rPr lang="ru-RU" sz="2800" dirty="0" smtClean="0"/>
              <a:t>отдельные </a:t>
            </a:r>
            <a:r>
              <a:rPr lang="ru-RU" sz="2800" dirty="0"/>
              <a:t>композиции комнатных растений и сухоцветов, уголки природы </a:t>
            </a:r>
            <a:r>
              <a:rPr lang="ru-RU" sz="2800" dirty="0" smtClean="0"/>
              <a:t>и </a:t>
            </a:r>
            <a:r>
              <a:rPr lang="ru-RU" sz="2800" dirty="0"/>
              <a:t>отдельные объекты природы в групповых помещениях, мини-огороды на окнах</a:t>
            </a:r>
            <a:r>
              <a:rPr lang="ru-RU" sz="2800" dirty="0" smtClean="0"/>
              <a:t>, </a:t>
            </a:r>
            <a:r>
              <a:rPr lang="ru-RU" sz="2800" dirty="0"/>
              <a:t>картинная галерея, выставки поделок из природного материала, </a:t>
            </a:r>
            <a:r>
              <a:rPr lang="ru-RU" sz="2800" dirty="0" smtClean="0"/>
              <a:t> уголок экологических </a:t>
            </a:r>
            <a:r>
              <a:rPr lang="ru-RU" sz="2800" dirty="0"/>
              <a:t>сказок, выставки из бросового </a:t>
            </a:r>
            <a:r>
              <a:rPr lang="ru-RU" sz="2800" dirty="0" smtClean="0"/>
              <a:t>материала.</a:t>
            </a:r>
            <a:endParaRPr lang="ru-RU" sz="2800" dirty="0"/>
          </a:p>
        </p:txBody>
      </p:sp>
      <p:pic>
        <p:nvPicPr>
          <p:cNvPr id="5" name="Рисунок 4" descr="babochkia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643578"/>
            <a:ext cx="723900" cy="676275"/>
          </a:xfrm>
          <a:prstGeom prst="rect">
            <a:avLst/>
          </a:prstGeom>
        </p:spPr>
      </p:pic>
      <p:pic>
        <p:nvPicPr>
          <p:cNvPr id="6" name="Рисунок 5" descr="84415454_butterfly12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332" y="785795"/>
            <a:ext cx="565845" cy="571503"/>
          </a:xfrm>
          <a:prstGeom prst="rect">
            <a:avLst/>
          </a:prstGeom>
        </p:spPr>
      </p:pic>
      <p:pic>
        <p:nvPicPr>
          <p:cNvPr id="7" name="Рисунок 6" descr="96559631_dve_ptichki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456" y="1"/>
            <a:ext cx="2439544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1357298"/>
            <a:ext cx="3071834" cy="3143272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Оформление уголка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«Мир природы»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группе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" name="Содержимое 5" descr="CAM000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70" y="395249"/>
            <a:ext cx="4838898" cy="613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a272df700acd9f9273d3ee13b286d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571480"/>
            <a:ext cx="428628" cy="285752"/>
          </a:xfrm>
          <a:prstGeom prst="rect">
            <a:avLst/>
          </a:prstGeom>
        </p:spPr>
      </p:pic>
      <p:pic>
        <p:nvPicPr>
          <p:cNvPr id="15" name="Рисунок 14" descr="0a2c373602cbaa5f939f2f42e4588d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142984"/>
            <a:ext cx="990602" cy="919164"/>
          </a:xfrm>
          <a:prstGeom prst="rect">
            <a:avLst/>
          </a:prstGeom>
        </p:spPr>
      </p:pic>
      <p:pic>
        <p:nvPicPr>
          <p:cNvPr id="16" name="Рисунок 15" descr="0a272df700acd9f9273d3ee13b286d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714356"/>
            <a:ext cx="428628" cy="285752"/>
          </a:xfrm>
          <a:prstGeom prst="rect">
            <a:avLst/>
          </a:prstGeom>
        </p:spPr>
      </p:pic>
      <p:pic>
        <p:nvPicPr>
          <p:cNvPr id="17" name="Рисунок 16" descr="0a272df700acd9f9273d3ee13b286d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00042"/>
            <a:ext cx="428628" cy="285752"/>
          </a:xfrm>
          <a:prstGeom prst="rect">
            <a:avLst/>
          </a:prstGeom>
        </p:spPr>
      </p:pic>
      <p:pic>
        <p:nvPicPr>
          <p:cNvPr id="19" name="Рисунок 18" descr="84415454_butterfly1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5786454"/>
            <a:ext cx="740308" cy="747711"/>
          </a:xfrm>
          <a:prstGeom prst="rect">
            <a:avLst/>
          </a:prstGeom>
        </p:spPr>
      </p:pic>
      <p:pic>
        <p:nvPicPr>
          <p:cNvPr id="20" name="Рисунок 19" descr="96559631_dve_ptichki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"/>
            <a:ext cx="2928926" cy="192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Green_bunch_2_by_t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«Зеленая зона в группе»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Объектом для наблюдения являются растения уголка природы в группе. Наблюдения и уход за ними.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AM0004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2214554"/>
            <a:ext cx="271557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SCN0937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12"/>
            <a:ext cx="323308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94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3857628"/>
            <a:ext cx="321467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4415454_butterfly1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5357826"/>
            <a:ext cx="740308" cy="747711"/>
          </a:xfrm>
          <a:prstGeom prst="rect">
            <a:avLst/>
          </a:prstGeom>
        </p:spPr>
      </p:pic>
      <p:pic>
        <p:nvPicPr>
          <p:cNvPr id="10" name="Рисунок 9" descr="babochkia-1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3900" y="142852"/>
            <a:ext cx="72390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000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«Экологическая сказка»</a:t>
            </a:r>
            <a:endParaRPr lang="ru-RU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 descr="tree19, Pal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714884"/>
            <a:ext cx="1785918" cy="184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8530273_1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71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«Познавательные вечера»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AM000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  <p:pic>
        <p:nvPicPr>
          <p:cNvPr id="7" name="Рисунок 6" descr="tree19, Palm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2643182"/>
            <a:ext cx="1285884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3c6b2_868311fc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5072098" cy="2571768"/>
          </a:xfrm>
        </p:spPr>
        <p:txBody>
          <a:bodyPr>
            <a:norm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«Использование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методической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литературы 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экологии»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4415454_butterfly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5214950"/>
            <a:ext cx="649435" cy="714379"/>
          </a:xfrm>
          <a:prstGeom prst="rect">
            <a:avLst/>
          </a:prstGeom>
        </p:spPr>
      </p:pic>
      <p:pic>
        <p:nvPicPr>
          <p:cNvPr id="6" name="Рисунок 5" descr="babochkia-1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571480"/>
            <a:ext cx="535282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lowers-wallpaper-1280x800-0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5" name="Рисунок 4" descr="CAM000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0"/>
            <a:ext cx="3971956" cy="671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AM000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0"/>
            <a:ext cx="4500594" cy="6715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ukti - vkusnie produkti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343</Words>
  <Application>Microsoft Office PowerPoint</Application>
  <PresentationFormat>Экран (4:3)</PresentationFormat>
  <Paragraphs>53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Frukti - vkusnie produkti 1</vt:lpstr>
      <vt:lpstr>Тема Office</vt:lpstr>
      <vt:lpstr>  «Путешествие по экологической тропе» ГБОУ СОШ с. Пестравка структурное подразделение детский сад «Колосок»</vt:lpstr>
      <vt:lpstr>                   Паспорт проекта. Вид проекта: познавательно-информационный Возраст детей: 3-4 года  Образовательная область:  познание, коммуникация. Цели проекта:  создание благоприятных условий в детском саду для экологического воспитания детей. Знакомство с разными объектами живой природы.  Задачи проекта:  сделать общение ребенка с природой безопасным для ребенка и самой природы, формировать чувства близости к природе, заботы и бережного отношения к природе, воспитание любви к природе Предварительная работа:  наблюдения, сбор материала, беседы, чтение художественной литературы. Продукт проектной деятельности:  выставка поделок из природного материала родителей с детьми, выставка рисунков «Деревья нашего детского сада», путешествие с детьми по экологической тропинке, презентация проекта. Актуальность: Заложить любовь к Родине, к родному краю, к родной природе, к людям можно только в младшем возрасте. Потом поменять мировоззрение, изменить представления и взгляды человека на окружающее необычайно сложно. Именно поэтому важно своевременно развивать экологическое сознание маленькой личности.    </vt:lpstr>
      <vt:lpstr>   В состав экологических тропинок включаются объекты живой и неживой природы: уголок природы, экологическая комната, отдельные композиции комнатных растений и сухоцветов, уголки природы и отдельные объекты природы в групповых помещениях, мини-огороды на окнах, картинная галерея, выставки поделок из природного материала,  уголок экологических сказок, выставки из бросового материала.</vt:lpstr>
      <vt:lpstr>  Оформление уголка  «Мир природы»  в группе </vt:lpstr>
      <vt:lpstr>«Зеленая зона в группе» Объектом для наблюдения являются растения уголка природы в группе. Наблюдения и уход за ними.</vt:lpstr>
      <vt:lpstr>«Экологическая сказка»</vt:lpstr>
      <vt:lpstr> «Познавательные вечера»</vt:lpstr>
      <vt:lpstr>«Использование методической  литературы  по экологии»</vt:lpstr>
      <vt:lpstr>Презентация PowerPoint</vt:lpstr>
      <vt:lpstr> «Знакомство с насекомыми»</vt:lpstr>
      <vt:lpstr>«Экологическая тропа  на территории детского сада»</vt:lpstr>
      <vt:lpstr> Большинство современных детей редко общаются с природой. Экологическое образование начинается  со знакомства с объектами ближайшего окружения,  с которыми ребенок сталкивается каждый день.  В любом населенном пункте можно найти интересные для наблюдений природные объекты: деревья, травы, насекомых, птиц. Огромную роль в экологическом образовании детей дошкольного возраста играет практическая, исследовательская деятельность в природных условиях. Ведь в процессе детского исследования ребенок получает конкретные познавательные навыки: учится наблюдать, рассуждать, планировать работу, учится прогнозировать результат, экспериментировать, сравнивать, анализировать, делать выводы и обобщения, словом развивает познавательные способности. </vt:lpstr>
      <vt:lpstr>   </vt:lpstr>
      <vt:lpstr>На экологической тропе детского сада «Колосок» дерево «Береза». Обращается внимание на то,  что дерево – лиственное растение. Особое внимание уделяется стволу дерева, его необычной окраске коры, форме листа. Сенсорное восприятие семян – «березовые сережки». </vt:lpstr>
      <vt:lpstr>Предоставить возможность для психологической разгрузки и прогулок, познакомить с окружающим миром, показать детям возможность создания условий второй жизни старых вещей</vt:lpstr>
      <vt:lpstr>Объекты экологической тропинки дают большие возможности  для сенсорного развития ребенка, для проведения  систематических наблюдений, экологических праздников, игр,  инсценировок с участием хозяина тропинки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«Экскурсия в лес»</vt:lpstr>
      <vt:lpstr>Экскурсия в парк</vt:lpstr>
      <vt:lpstr>Презентация PowerPoint</vt:lpstr>
      <vt:lpstr>Поделки из природного материала</vt:lpstr>
      <vt:lpstr>Презентация PowerPoint</vt:lpstr>
      <vt:lpstr>«Работа с родителями»</vt:lpstr>
      <vt:lpstr>В результате реализации проекта:  Повысился уровень экологических знаний, познавательной и речевой активности детей дошкольного возраста.  Вывод: Таким образом, создание эколого-развивающей среды в детском саду - это непрерывный педагогический процесс, который включает в себя организацию групповых пространств, наблюдения в природе, экскурсии по экологической тропе. Это позволяет познакомить детей с родной природой, научить бережно к ней относиться, учить ценить ее красоту и помогать ей.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учитель</cp:lastModifiedBy>
  <cp:revision>114</cp:revision>
  <dcterms:created xsi:type="dcterms:W3CDTF">2013-11-01T12:22:13Z</dcterms:created>
  <dcterms:modified xsi:type="dcterms:W3CDTF">2024-11-25T17:21:26Z</dcterms:modified>
</cp:coreProperties>
</file>