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17"/>
  </p:notesMasterIdLst>
  <p:sldIdLst>
    <p:sldId id="256" r:id="rId2"/>
    <p:sldId id="257" r:id="rId3"/>
    <p:sldId id="274" r:id="rId4"/>
    <p:sldId id="271" r:id="rId5"/>
    <p:sldId id="262" r:id="rId6"/>
    <p:sldId id="258" r:id="rId7"/>
    <p:sldId id="259" r:id="rId8"/>
    <p:sldId id="260" r:id="rId9"/>
    <p:sldId id="261" r:id="rId10"/>
    <p:sldId id="265" r:id="rId11"/>
    <p:sldId id="267" r:id="rId12"/>
    <p:sldId id="263" r:id="rId13"/>
    <p:sldId id="266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A3705-451B-4307-A9BE-FBA0A5EEC564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52D7-1E52-4E53-9FD3-AF89A7B71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9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752D7-1E52-4E53-9FD3-AF89A7B717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0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2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4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5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680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5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562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42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8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8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C1BEDFE-E313-487A-B802-65D1B24490CE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72C364-8A5F-46CB-A3D5-CB37EF71F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73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34888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8856984" cy="2567136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8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Гофман </a:t>
            </a:r>
            <a:r>
              <a:rPr lang="ru-RU" sz="8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Жанылсын</a:t>
            </a:r>
            <a:r>
              <a:rPr lang="ru-RU" sz="8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Орынгалеевна</a:t>
            </a:r>
            <a:endParaRPr lang="ru-RU" sz="8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8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СП д/с «Колосок»</a:t>
            </a:r>
          </a:p>
          <a:p>
            <a:pPr algn="r"/>
            <a:endParaRPr lang="ru-RU" sz="45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5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5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5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45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79928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детский сад "Колосок" государственного бюджетного общеобразовательного учреждения Самарской области средней общеобразовательной школы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с.Пестравка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Пестравский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 smtClean="0"/>
          </a:p>
          <a:p>
            <a:pPr algn="ctr"/>
            <a:r>
              <a:rPr lang="ru-RU" sz="3600" b="1" i="1" dirty="0" smtClean="0"/>
              <a:t>Многофункциональное </a:t>
            </a:r>
            <a:r>
              <a:rPr lang="ru-RU" sz="3600" b="1" i="1" dirty="0"/>
              <a:t>дидактическое пособие </a:t>
            </a:r>
            <a:r>
              <a:rPr lang="ru-RU" sz="3600" b="1" i="1" dirty="0" smtClean="0"/>
              <a:t>«Домик с играми» 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633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59340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«Слоговые песенки»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развивать фонематический слух, автоматизировать поставленные звуки в слогах.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все жильцы в "Теремке" устраивают концерт. Каждый поёт свою любимую песенку. Давай петь вместе с ними! Слушай внимательно и повторяй песенки вместе с мышкой. А теперь вместе с лисичкой, а теперь с медведем. Постарайся не ошибаться</a:t>
            </a:r>
            <a:r>
              <a:rPr lang="ru-RU" dirty="0" smtClean="0">
                <a:solidFill>
                  <a:schemeClr val="bg1"/>
                </a:solidFill>
              </a:rPr>
              <a:t>!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-29166"/>
            <a:ext cx="5209613" cy="489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3528393" cy="6597352"/>
          </a:xfrm>
        </p:spPr>
        <p:txBody>
          <a:bodyPr>
            <a:normAutofit lnSpcReduction="10000"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«Посели жильцов»</a:t>
            </a:r>
          </a:p>
          <a:p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Закрепить пространственные представления слева, справа, вверху, внизу.</a:t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заселить зверей по квартирам.</a:t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будет жить на третьем этаже слева.</a:t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 – на втором этаже справа.</a:t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– на первом этаже слева.</a:t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на третьем этаже справа.</a:t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Лягушка – на втором этаже слева.</a:t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– на первом этаже справа.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6303"/>
            <a:ext cx="474155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8215064" cy="5847928"/>
          </a:xfrm>
        </p:spPr>
        <p:txBody>
          <a:bodyPr>
            <a:normAutofit lnSpcReduction="10000"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использования данного многофункционального пособия: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Доступность для детей младшего возраста.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Многовариативность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применения в играх развивающих речь, восприятие, внимание, память, мышление.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Простота и удобство использования.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Возможность использования нескольких вариантов игр.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Перспектива: пополнить пальчиковый театр героями других сказок «Курочка Ряба», «</a:t>
            </a:r>
            <a:r>
              <a:rPr lang="ru-RU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избушка», «Колобок».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3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-1202766"/>
            <a:ext cx="6554867" cy="3767670"/>
          </a:xfrm>
        </p:spPr>
        <p:txBody>
          <a:bodyPr/>
          <a:lstStyle/>
          <a:p>
            <a:r>
              <a:rPr lang="ru-RU" dirty="0" smtClean="0"/>
              <a:t>Старший возраст. Состав числа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970785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Учить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dirty="0">
                <a:solidFill>
                  <a:schemeClr val="bg1"/>
                </a:solidFill>
              </a:rPr>
              <a:t>составлять число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5  </a:t>
            </a:r>
            <a:r>
              <a:rPr lang="ru-RU" dirty="0">
                <a:solidFill>
                  <a:schemeClr val="bg1"/>
                </a:solidFill>
              </a:rPr>
              <a:t>из двух меньших чисел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79371\Downloads\20210219_1043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1214" y="809017"/>
            <a:ext cx="4186697" cy="4682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5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4624"/>
            <a:ext cx="73448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Дидактические игры в кармашках можно менять в соответствии с возрастом детей и в зависимости от программного содержания. В непосредственно образовательной деятельности пособие выступает как демонстрационный материал, а также используется для создания игровой мотивации и решения проблемных ситуаций.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6279976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/>
              <a:t>«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Кто, где живёт?»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Учить употреблять предлоги над, под, между.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размещает зверей на балконах -кармашках, предлагает внимательно посмотреть и отгадать, кто это?</a:t>
            </a:r>
          </a:p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Этот зверь живёт над волком. Это…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Этот зверь живёт над лисой. Это …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Этот зверь живёт под мышкой. Это …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Этот зверь живёт под лягушкой. Это …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Этот зверь живёт между волком и зайцем. Это…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Этот - между мышкой и медведем. Это …</a:t>
            </a:r>
          </a:p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424936" cy="518457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дидактическое пособие «Теремок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предназначено для детей дошкольного возраста с речевыми нарушениями. Применяется в образовательной области «Коммуникация», «Познание», «Чтение художественной литературы».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как для индивидуальной работы, так и для работы с малыми подгруппами.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речи, закреплению полученных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умений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20840"/>
            <a:ext cx="82809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7566992" cy="620796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включает в себя: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Домик с окошками-кармашками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Предметные картинки: изображения сказочных животных и мультипликационных героев; изображения: буквы, слоги,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3.Картотека игр. 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Домик-теремок сделан из  вырезанных из фанеры деталей: сам домик и ставни, 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обклееный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обоями , ставни прикреплены с помощью петель и закрываются на шпингалет; приклеены окошки-кармашки (7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)с возможностью  вставки в данные окошки различных карточек . Размер домика составляет 44,5х51 см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может использоваться: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совместной деятельности детей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ходе режимных моментов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Индивидуально и подгруппами Пособие может использоваться в совместной деятельности детей, в режимных моментах, в индивидуальной и подгрупповой работе с детьми.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заданий.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62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533400"/>
            <a:ext cx="7566992" cy="5703912"/>
          </a:xfrm>
        </p:spPr>
        <p:txBody>
          <a:bodyPr>
            <a:normAutofit/>
          </a:bodyPr>
          <a:lstStyle/>
          <a:p>
            <a:r>
              <a:rPr lang="ru-RU" i="1" dirty="0"/>
              <a:t> </a:t>
            </a:r>
            <a:r>
              <a:rPr lang="ru-RU" dirty="0">
                <a:solidFill>
                  <a:schemeClr val="bg1"/>
                </a:solidFill>
              </a:rPr>
              <a:t>Дидактическое пособие «Теремок» предназначено для детей </a:t>
            </a:r>
            <a:r>
              <a:rPr lang="ru-RU" dirty="0" smtClean="0">
                <a:solidFill>
                  <a:schemeClr val="bg1"/>
                </a:solidFill>
              </a:rPr>
              <a:t>младшего и старшего дошкольного возраста. </a:t>
            </a:r>
            <a:r>
              <a:rPr lang="ru-RU" dirty="0">
                <a:solidFill>
                  <a:schemeClr val="bg1"/>
                </a:solidFill>
              </a:rPr>
              <a:t>Вариативность проведения игр можно усложнять, дополнять. Данное пособие является средством развивающего обучения, предполагает использование современных технологий: технологии организации коллективной и индивидуальной деятельности, коммуникативных и игровых технологий.</a:t>
            </a:r>
          </a:p>
          <a:p>
            <a:r>
              <a:rPr lang="ru-RU" i="1" dirty="0">
                <a:solidFill>
                  <a:schemeClr val="bg1"/>
                </a:solidFill>
              </a:rPr>
              <a:t>      Цель:</a:t>
            </a:r>
            <a:r>
              <a:rPr lang="ru-RU" dirty="0">
                <a:solidFill>
                  <a:schemeClr val="bg1"/>
                </a:solidFill>
              </a:rPr>
              <a:t> развивать речевую активность детей.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2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6632"/>
            <a:ext cx="7344816" cy="67413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пособия «Теремок» возможно индивидуально и малыми подгруппами и позволяет решать следующие задачи: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звуковой культуры речи у детей.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 детей.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в употреблении порядковых числительных, пространственных представлений «слева», «справа», «вверху», «внизу», предлогов «над», «под», «между».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слуха, автоматизация поставленных звуков в слогах.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1166843"/>
            <a:ext cx="9252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связную речь детей, упражнять в употреблении порядковых числительных.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показывает предметные картинки героев сказки.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Угадай из какой сказки пришли герои?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Расскажи эту сказку (ребенок самостоятельно или с помощью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 сказку).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Кто первый нашёл теремок? Кто пришёл второй? Третий? Кто пришёл последним и сломал теремок?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077"/>
            <a:ext cx="5828635" cy="4362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660" y="3602399"/>
            <a:ext cx="3135853" cy="9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74838"/>
            <a:ext cx="849694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правильно детенышей (детёныша)!»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упражнять детей в употреблении единственного и множественного чисел.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лисы – лисята, лисёнок</a:t>
            </a:r>
            <a:b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волка – волчата, волчонок</a:t>
            </a:r>
            <a:b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зайца – зайчата, зайчонок и т.д.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606"/>
            <a:ext cx="5472608" cy="50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244334"/>
            <a:ext cx="89289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«Раздели на слоги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упражнять в делении слов на слоги.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размещает слоговые схемы в окна с правой стороны и предлагает ребёнку поселить жильцов с левой стороны в соответствии со схемой.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 каждого жильца. Прохлопай в ладоши количество слогов в каждом слове, и ты узнаешь, кто в какой квартире живёт.</a:t>
            </a: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5" name="Объект 4" descr="C:\Users\79371\AppData\Local\Temp\Rar$DIa13200.33549\20210216_14273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5" y="130696"/>
            <a:ext cx="6192688" cy="4365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1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4478567"/>
            <a:ext cx="8229600" cy="16170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картинки с заданным звуком»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фонематический слух, учить выделять заданный звук в составе слова, автоматизировать звук [ш] в словах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ставит в верхнее окошко букву, обозначающую звук [ш] (либо другой закрепляемый звук) и предлагает ребенку найти картинки с этим звуком.</a:t>
            </a:r>
          </a:p>
          <a:p>
            <a:pPr marL="0" indent="0">
              <a:buNone/>
            </a:pP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79371\AppData\Local\Temp\Rar$DIa10644.25579\20210219_1411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632" y="420415"/>
            <a:ext cx="4142109" cy="382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79371\AppData\Local\Temp\Rar$DIa10644.19519\20210219_1408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2240" y="146535"/>
            <a:ext cx="4339781" cy="4248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4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1065</TotalTime>
  <Words>329</Words>
  <Application>Microsoft Office PowerPoint</Application>
  <PresentationFormat>Экран (4:3)</PresentationFormat>
  <Paragraphs>136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Times New Roman</vt:lpstr>
      <vt:lpstr>Wingdings 3</vt:lpstr>
      <vt:lpstr>Сектор</vt:lpstr>
      <vt:lpstr> </vt:lpstr>
      <vt:lpstr> Предлагаю вашему вниманию дидактическое пособие «Теремок».  Пособие предназначено для детей дошкольного возраста с речевыми нарушениями. Применяется в образовательной области «Коммуникация», «Познание», «Чтение художественной литературы».  Можно использовать как для индивидуальной работы, так и для работы с малыми подгруппами. Способствует развитию речи, закреплению полученных речевых умений.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для детского сада «Теремок»</dc:title>
  <dc:creator>тамара гофман</dc:creator>
  <cp:lastModifiedBy>user</cp:lastModifiedBy>
  <cp:revision>31</cp:revision>
  <dcterms:created xsi:type="dcterms:W3CDTF">2021-02-09T14:13:20Z</dcterms:created>
  <dcterms:modified xsi:type="dcterms:W3CDTF">2024-11-24T16:08:21Z</dcterms:modified>
</cp:coreProperties>
</file>