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54A0E-80A8-45BD-B3EC-D088FC9DC260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EF19D-ECE0-49A2-82E6-935FFF48F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620688"/>
            <a:ext cx="669674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Украсим юбку </a:t>
            </a:r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дымковской барышни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https://selcdn.fedsp.com/lamedh/10/1105/3435a7ee4bb6b0c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6461" y="2895250"/>
            <a:ext cx="1707346" cy="3349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107" y="3190530"/>
            <a:ext cx="1796143" cy="3405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3181200"/>
            <a:ext cx="1635250" cy="27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39" y="188640"/>
            <a:ext cx="921211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1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280481" cy="64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7090"/>
            <a:ext cx="5252864" cy="65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7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15" y="116632"/>
            <a:ext cx="4597091" cy="64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elcdn.fedsp.com/lamedh/10/1105/3435a7ee4bb6b0c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selcdn.fedsp.com/lamedh/10/1105/3435a7ee4bb6b0c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00800" cy="514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320675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Село Дымково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40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ttps://selcdn.fedsp.com/lamedh/10/1105/3435a7ee4bb6b0c5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selcdn.fedsp.com/lamedh/10/1105/3435a7ee4bb6b0c5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8" descr="http://nhp43.ru/public/storage/images/news/DSC_50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://nhp43.ru/public/storage/images/news/DSC_505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09252"/>
            <a:ext cx="3228595" cy="258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0283" y="3692128"/>
            <a:ext cx="3889786" cy="2594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168275"/>
            <a:ext cx="7165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Дымковские мастера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65549"/>
            <a:ext cx="2736304" cy="22925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3654" y="1318253"/>
            <a:ext cx="1743817" cy="200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9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01" y="980728"/>
            <a:ext cx="5565998" cy="556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188640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453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44624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Индюк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51" y="1052736"/>
            <a:ext cx="6586698" cy="5269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6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7" y="116632"/>
            <a:ext cx="22801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Конь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558" y="1039962"/>
            <a:ext cx="5429738" cy="542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95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0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Барышня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04" y="923330"/>
            <a:ext cx="4088452" cy="544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4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2" y="1932080"/>
            <a:ext cx="6028701" cy="45215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188640"/>
            <a:ext cx="3942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игрушки не простые,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волшебно расписные,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Белоснежны, как березки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Кружочки, клеточки, полоски –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Простой, казалось бы, узор,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отвести не в силах взор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3960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510051"/>
            <a:ext cx="7359168" cy="565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0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45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12</cp:revision>
  <dcterms:created xsi:type="dcterms:W3CDTF">2019-01-12T17:09:14Z</dcterms:created>
  <dcterms:modified xsi:type="dcterms:W3CDTF">2024-11-25T17:17:01Z</dcterms:modified>
</cp:coreProperties>
</file>