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1"/>
  </p:notesMasterIdLst>
  <p:sldIdLst>
    <p:sldId id="266" r:id="rId2"/>
    <p:sldId id="256" r:id="rId3"/>
    <p:sldId id="264" r:id="rId4"/>
    <p:sldId id="259" r:id="rId5"/>
    <p:sldId id="257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EE6A0"/>
    <a:srgbClr val="7CDE7E"/>
    <a:srgbClr val="AFDC7E"/>
    <a:srgbClr val="B9DD37"/>
    <a:srgbClr val="AFD525"/>
    <a:srgbClr val="A6D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93" d="100"/>
          <a:sy n="93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68B3-6C55-46D5-9868-9D2E7DF71C58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EAD1-9957-43CF-AFD7-17DD97A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7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EAD1-9957-43CF-AFD7-17DD97ACB0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32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4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6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3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0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7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5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3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1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7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B1A4-DB23-47ED-BB9A-969CD5D4682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B181E2-3C14-4654-ABC2-64DFF7425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9123" y="5029012"/>
            <a:ext cx="7139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воспитатель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Гофман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Жанылсын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Орынгалеевна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261938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6131" y="2261796"/>
            <a:ext cx="7457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дошкольного возраста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– это важно!».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" y="0"/>
            <a:ext cx="4838299" cy="6451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2" y="4060289"/>
            <a:ext cx="1945458" cy="1762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4054">
            <a:off x="7180494" y="3034926"/>
            <a:ext cx="2490952" cy="126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44" y="892857"/>
            <a:ext cx="1938862" cy="1419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523">
            <a:off x="9117975" y="3883490"/>
            <a:ext cx="1167495" cy="2334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77" y="399242"/>
            <a:ext cx="2224482" cy="2213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77" y="214762"/>
            <a:ext cx="1098794" cy="1700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66" y="5117697"/>
            <a:ext cx="1406223" cy="1410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72" y="767561"/>
            <a:ext cx="1476375" cy="1476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14" y="4218648"/>
            <a:ext cx="1476375" cy="1476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97" y="2854016"/>
            <a:ext cx="1476375" cy="1476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57" y="4270512"/>
            <a:ext cx="1476375" cy="1476375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9359" y="35837"/>
            <a:ext cx="4609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Выбери игрушки для Катюши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156 0.0132 -0.00221 0.02778 -0.00495 0.04028 C -0.00638 0.04561 -0.00755 0.05116 -0.00885 0.05649 C -0.00924 0.05926 -0.0095 0.06227 -0.00989 0.06482 C -0.0108 0.06852 -0.01172 0.07176 -0.0125 0.0757 C -0.01302 0.07825 -0.01328 0.08125 -0.0138 0.08357 C -0.01458 0.0875 -0.01549 0.09075 -0.0164 0.09445 C -0.01797 0.10371 -0.01719 0.10301 -0.01888 0.11366 C -0.02031 0.12385 -0.02161 0.12848 -0.02383 0.13774 C -0.02435 0.14514 -0.02565 0.16181 -0.02747 0.16783 C -0.02825 0.17014 -0.02942 0.17292 -0.02995 0.1757 C -0.03151 0.1838 -0.03203 0.1926 -0.03385 0.20024 C -0.03463 0.20394 -0.03554 0.20718 -0.03633 0.21112 C -0.03672 0.21366 -0.03698 0.21667 -0.0375 0.21899 C -0.03815 0.222 -0.03945 0.22431 -0.03997 0.22732 C -0.04062 0.22987 -0.04062 0.23288 -0.0414 0.23519 C -0.04192 0.2382 -0.04323 0.24075 -0.04388 0.24375 C -0.0457 0.25232 -0.04674 0.26204 -0.04883 0.27084 C -0.04974 0.27431 -0.05013 0.27825 -0.05143 0.28149 C -0.05273 0.28542 -0.05469 0.28889 -0.05638 0.29237 C -0.05963 0.32061 -0.05469 0.28843 -0.06146 0.30857 C -0.06302 0.31366 -0.06354 0.32547 -0.0664 0.33033 C -0.06862 0.33403 -0.07135 0.33565 -0.07396 0.3382 C -0.07682 0.34468 -0.0789 0.34977 -0.08255 0.3544 C -0.08372 0.35579 -0.08515 0.35579 -0.08646 0.35741 C -0.08932 0.36042 -0.09232 0.36436 -0.09505 0.36829 C -0.09896 0.37338 -0.10286 0.37848 -0.10651 0.3845 C -0.10807 0.38681 -0.1095 0.39028 -0.11146 0.39237 C -0.1125 0.39375 -0.11393 0.39422 -0.1151 0.39538 C -0.11549 0.39561 -0.12265 0.40764 -0.12396 0.40857 C -0.12591 0.41042 -0.12812 0.41042 -0.13008 0.41158 C -0.13229 0.41389 -0.13424 0.41737 -0.13646 0.41945 C -0.13763 0.42084 -0.13906 0.42061 -0.1401 0.42246 C -0.14961 0.43565 -0.13867 0.42663 -0.14765 0.43334 C -0.15794 0.4551 -0.14466 0.4294 -0.15651 0.44399 C -0.15807 0.44584 -0.15872 0.44977 -0.16015 0.45186 C -0.1612 0.45371 -0.16276 0.45348 -0.16406 0.45487 C -0.16953 0.46158 -0.17057 0.46482 -0.17513 0.47107 C -0.17734 0.47362 -0.17929 0.47663 -0.18151 0.47894 C -0.18307 0.48102 -0.18489 0.48218 -0.18659 0.4845 C -0.18815 0.48681 -0.18958 0.49051 -0.19153 0.49283 C -0.19609 0.49815 -0.19896 0.49862 -0.20403 0.5007 C -0.20521 0.50255 -0.20638 0.50487 -0.20768 0.50602 C -0.2095 0.50811 -0.21484 0.51088 -0.21653 0.51158 C -0.21914 0.51459 -0.22135 0.51783 -0.22409 0.51991 C -0.22643 0.5213 -0.22903 0.5213 -0.23164 0.52223 C -0.23919 0.5257 -0.23698 0.52477 -0.24518 0.53079 L -0.25273 0.53612 L -0.25664 0.53866 C -0.25833 0.54167 -0.25989 0.54399 -0.26159 0.547 C -0.26289 0.54931 -0.26367 0.55301 -0.26523 0.55487 C -0.26679 0.55695 -0.26862 0.55672 -0.27018 0.55788 C -0.27161 0.55973 -0.27278 0.56181 -0.27409 0.5632 C -0.27656 0.56528 -0.28489 0.56783 -0.28672 0.56875 L -0.37422 0.56575 C -0.37552 0.56575 -0.37656 0.56389 -0.37786 0.5632 C -0.38034 0.56204 -0.38307 0.56135 -0.38541 0.56019 C -0.40026 0.55394 -0.37695 0.56181 -0.39935 0.55487 C -0.40364 0.54838 -0.40156 0.54931 -0.40534 0.54931 L -0.40429 0.55232 " pathEditMode="relative" rAng="0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2.59259E-6 C -0.00482 0.00694 -0.00859 0.01666 -0.01432 0.02106 C -0.02591 0.02986 -0.01992 0.025 -0.03216 0.03588 L -0.03698 0.04004 C -0.03854 0.04143 -0.0401 0.04305 -0.0418 0.04444 C -0.05078 0.05069 -0.04557 0.04768 -0.05716 0.05277 L -0.06198 0.05486 C -0.06432 0.05694 -0.06667 0.05949 -0.06914 0.06134 C -0.07148 0.06296 -0.07422 0.06296 -0.0763 0.06551 C -0.07747 0.0669 -0.07851 0.06852 -0.07982 0.06967 C -0.08099 0.07083 -0.08229 0.07106 -0.08346 0.07176 C -0.08542 0.07315 -0.0875 0.0743 -0.08932 0.07615 C -0.09062 0.07731 -0.09167 0.07916 -0.09297 0.08032 C -0.09466 0.08194 -0.09974 0.08379 -0.1013 0.08449 C -0.10755 0.0919 -0.10351 0.08819 -0.11432 0.09305 L -0.11914 0.09514 C -0.13568 0.11273 -0.11484 0.0912 -0.13099 0.10578 C -0.13229 0.10694 -0.13333 0.10879 -0.13463 0.10995 C -0.13568 0.11088 -0.13698 0.11134 -0.13815 0.11203 C -0.14023 0.11342 -0.14219 0.11458 -0.14414 0.1162 C -0.15234 0.12361 -0.14219 0.11852 -0.15364 0.12268 C -0.16042 0.13472 -0.15364 0.12384 -0.16198 0.13333 C -0.17018 0.14236 -0.16328 0.1375 -0.17031 0.14166 C -0.17187 0.14375 -0.17344 0.14606 -0.17513 0.14815 C -0.17904 0.15254 -0.18372 0.15486 -0.18698 0.16065 C -0.19271 0.17083 -0.18958 0.16805 -0.19531 0.17129 L -0.20599 0.18402 C -0.20885 0.18727 -0.21276 0.19213 -0.21562 0.19467 C -0.21719 0.19606 -0.21875 0.19745 -0.22031 0.19884 C -0.22226 0.20046 -0.22448 0.20115 -0.2263 0.20301 C -0.23112 0.20787 -0.23021 0.20972 -0.23463 0.21365 C -0.23581 0.21458 -0.23698 0.21504 -0.23815 0.21574 C -0.24792 0.23287 -0.23529 0.21296 -0.24648 0.2243 C -0.25898 0.2368 -0.24258 0.22615 -0.25364 0.23264 C -0.25638 0.23657 -0.26367 0.24745 -0.2668 0.24953 C -0.26875 0.25115 -0.27083 0.25208 -0.27266 0.25393 C -0.27526 0.25625 -0.27721 0.26065 -0.27982 0.26227 C -0.28099 0.26296 -0.28229 0.26342 -0.28346 0.26435 C -0.28594 0.2669 -0.28828 0.26967 -0.29062 0.27291 C -0.29284 0.27615 -0.29713 0.28264 -0.30013 0.28565 C -0.30325 0.28865 -0.30716 0.28958 -0.30963 0.29398 C -0.31471 0.30301 -0.31159 0.2993 -0.31914 0.30463 L -0.33346 0.33009 C -0.33502 0.33287 -0.3362 0.3368 -0.33815 0.33842 L -0.34297 0.34282 C -0.34661 0.3493 -0.34857 0.35185 -0.3513 0.35972 C -0.35521 0.3706 -0.3513 0.36666 -0.35729 0.37037 C -0.35963 0.38333 -0.35755 0.375 -0.3668 0.39143 C -0.372 0.40069 -0.36888 0.39629 -0.3763 0.40416 C -0.38542 0.425 -0.38034 0.4206 -0.38815 0.42523 C -0.38984 0.42824 -0.39154 0.43078 -0.39297 0.43379 C -0.39427 0.43634 -0.39518 0.43981 -0.39648 0.44213 C -0.39792 0.44467 -0.39974 0.44629 -0.4013 0.44861 C -0.4026 0.45046 -0.40351 0.45301 -0.40482 0.45486 C -0.40794 0.45949 -0.41198 0.46203 -0.41445 0.46759 C -0.41562 0.47037 -0.41654 0.47361 -0.41797 0.47615 C -0.42526 0.48912 -0.41992 0.47662 -0.42747 0.48657 C -0.4293 0.48912 -0.4306 0.49259 -0.43229 0.49514 C -0.43333 0.49676 -0.43463 0.49791 -0.43581 0.4993 C -0.43789 0.50208 -0.43971 0.50509 -0.4418 0.50787 C -0.44414 0.51088 -0.44674 0.51319 -0.44896 0.5162 C -0.45065 0.51875 -0.45195 0.52222 -0.45364 0.52477 C -0.45482 0.52639 -0.45612 0.52754 -0.45729 0.52893 C -0.45885 0.53102 -0.46042 0.53333 -0.46198 0.53541 C -0.46432 0.53819 -0.46693 0.54074 -0.46914 0.54375 C -0.47122 0.54676 -0.47318 0.5493 -0.47513 0.55231 C -0.47682 0.55486 -0.47799 0.55856 -0.47995 0.56065 C -0.48164 0.56296 -0.48385 0.56365 -0.48581 0.56504 C -0.49154 0.57315 -0.49375 0.57754 -0.5013 0.58194 C -0.50364 0.58333 -0.50625 0.58426 -0.50846 0.58611 C -0.51055 0.58796 -0.51432 0.5919 -0.5168 0.59259 C -0.52539 0.5949 -0.54336 0.59606 -0.55013 0.59676 C -0.55638 0.60046 -0.55247 0.59884 -0.56198 0.59884 L -0.56081 0.59884 " pathEditMode="relative" ptsTypes="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L -4.375E-6 -0.00023 C -0.00286 0.00047 -0.01224 0.00348 -0.0164 0.00579 C -0.01888 0.00718 -0.02122 0.00903 -0.02356 0.00996 C -0.02656 0.01112 -0.02981 0.01135 -0.03281 0.01204 C -0.03528 0.01274 -0.03763 0.01343 -0.03984 0.01436 C -0.04309 0.01551 -0.04622 0.01713 -0.04921 0.01852 C -0.05091 0.01922 -0.05247 0.02014 -0.05403 0.02061 L -0.06328 0.02269 C -0.06744 0.02524 -0.072 0.02801 -0.0763 0.02917 C -0.07929 0.02987 -0.08255 0.0301 -0.08567 0.03125 C -0.0888 0.03218 -0.09192 0.03403 -0.09492 0.03542 C -0.10169 0.03843 -0.09804 0.03704 -0.10546 0.03959 C -0.10755 0.04098 -0.10937 0.04283 -0.11132 0.04399 C -0.11445 0.04561 -0.1177 0.0463 -0.1207 0.04838 C -0.12187 0.04908 -0.12304 0.05 -0.12434 0.05047 C -0.12877 0.05255 -0.13372 0.05348 -0.13828 0.05463 C -0.14479 0.05857 -0.14492 0.05926 -0.15117 0.06112 C -0.15664 0.0625 -0.16224 0.06297 -0.16757 0.06528 C -0.16914 0.06598 -0.1707 0.06667 -0.17226 0.06737 C -0.1746 0.06875 -0.17682 0.07153 -0.17929 0.07153 L -0.20273 0.07385 L -0.21679 0.0801 C -0.21835 0.08079 -0.21992 0.08195 -0.22135 0.08218 C -0.2246 0.08287 -0.22773 0.08334 -0.23085 0.08426 C -0.23398 0.08542 -0.2371 0.08727 -0.24023 0.08866 C -0.24179 0.08936 -0.24335 0.09051 -0.24492 0.09074 C -0.26197 0.09375 -0.25273 0.09237 -0.27304 0.09491 C -0.27578 0.09561 -0.27851 0.09607 -0.28125 0.09699 C -0.28437 0.09815 -0.29062 0.10139 -0.29062 0.10186 L -0.38541 0.09908 C -0.38776 0.09908 -0.3901 0.09723 -0.39244 0.09699 C -0.40885 0.09584 -0.42526 0.09561 -0.44166 0.09491 L -0.44869 0.09074 C -0.44987 0.09005 -0.45091 0.08912 -0.45221 0.08866 C -0.45612 0.08727 -0.45989 0.08542 -0.46393 0.08426 C -0.46862 0.08287 -0.47356 0.08287 -0.47799 0.0801 L -0.48502 0.07593 C -0.48619 0.07524 -0.48737 0.07431 -0.48854 0.07385 L -0.4944 0.07153 C -0.49713 0.07084 -0.50442 0.06875 -0.50716 0.06737 C -0.51341 0.06436 -0.51354 0.06297 -0.51901 0.06112 C -0.52174 0.06019 -0.52434 0.05973 -0.52721 0.05903 C -0.52955 0.05834 -0.53177 0.05764 -0.53424 0.05672 C -0.53658 0.05394 -0.53958 0.05255 -0.54114 0.04838 C -0.5444 0.03959 -0.54244 0.04329 -0.547 0.0375 C -0.54778 0.03473 -0.54869 0.03195 -0.54934 0.02917 C -0.55026 0.0257 -0.55052 0.02153 -0.55182 0.01852 C -0.55312 0.01528 -0.55859 0.01204 -0.56002 0.00996 C -0.56354 0.00487 -0.56718 -0.00486 -0.57161 -0.00926 C -0.57382 -0.01134 -0.57643 -0.01203 -0.57864 -0.01342 C -0.59817 -0.03703 -0.57369 -0.00787 -0.59283 -0.02824 C -0.59518 -0.03078 -0.59739 -0.03402 -0.59987 -0.0368 C -0.60911 -0.04745 -0.60703 -0.04282 -0.61966 -0.05995 L -0.62903 -0.07291 C -0.63112 -0.07569 -0.63255 -0.07939 -0.63489 -0.08148 C -0.63645 -0.08287 -0.63815 -0.08379 -0.63958 -0.08564 C -0.64088 -0.0875 -0.64179 -0.09004 -0.64309 -0.09213 C -0.64414 -0.09375 -0.64544 -0.09467 -0.64661 -0.09629 C -0.6483 -0.09838 -0.6496 -0.10046 -0.6513 -0.10254 C -0.65247 -0.10416 -0.65377 -0.10509 -0.65481 -0.10694 C -0.66197 -0.11782 -0.65651 -0.11342 -0.66302 -0.11736 C -0.66406 -0.11967 -0.6651 -0.12245 -0.66653 -0.12407 C -0.66757 -0.12523 -0.66914 -0.12453 -0.67005 -0.12615 C -0.67135 -0.12847 -0.67148 -0.13194 -0.67226 -0.13449 C -0.67343 -0.1375 -0.67487 -0.14004 -0.67591 -0.14305 C -0.67682 -0.14583 -0.67734 -0.14884 -0.67825 -0.15162 C -0.67968 -0.15578 -0.68294 -0.16412 -0.68294 -0.16388 C -0.68372 -0.17152 -0.68411 -0.17662 -0.68528 -0.18356 C -0.68632 -0.18958 -0.68763 -0.19351 -0.68763 -0.20046 C -0.68789 -0.22801 -0.68763 -0.25578 -0.68763 -0.2831 L -0.68763 -0.27893 " pathEditMode="relative" rAng="0" ptsTypes="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70" y="3928138"/>
            <a:ext cx="1282255" cy="1277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6" y="512417"/>
            <a:ext cx="4838299" cy="6451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8">
            <a:off x="6142861" y="3287616"/>
            <a:ext cx="1953181" cy="1769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745">
            <a:off x="5782399" y="1002592"/>
            <a:ext cx="2081164" cy="152400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1278">
            <a:off x="8852979" y="1713058"/>
            <a:ext cx="1943509" cy="1408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0" b="-245"/>
          <a:stretch/>
        </p:blipFill>
        <p:spPr>
          <a:xfrm>
            <a:off x="5425436" y="353436"/>
            <a:ext cx="6107376" cy="6392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9714"/>
          <a:stretch/>
        </p:blipFill>
        <p:spPr>
          <a:xfrm>
            <a:off x="5421259" y="145964"/>
            <a:ext cx="5891134" cy="65441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49" y="97586"/>
            <a:ext cx="5355376" cy="6648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25" y="142636"/>
            <a:ext cx="6685175" cy="6734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62243"/>
            <a:ext cx="460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Что будет если Катюша будет играть в опасные «игрушки»?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3" y="-207506"/>
            <a:ext cx="51435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" y="3941379"/>
            <a:ext cx="7224084" cy="3076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85" y="529536"/>
            <a:ext cx="1400209" cy="14512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24" y="3515710"/>
            <a:ext cx="2569779" cy="25697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13" y="2195323"/>
            <a:ext cx="1450759" cy="14507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79" y="503019"/>
            <a:ext cx="1453649" cy="1360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36" y="2086677"/>
            <a:ext cx="2333564" cy="14290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75" y="4265582"/>
            <a:ext cx="2180010" cy="1743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3640" y="388274"/>
            <a:ext cx="1475360" cy="1475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2133" y="3980374"/>
            <a:ext cx="1475360" cy="147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912" y="2183022"/>
            <a:ext cx="1475360" cy="147536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184106" y="171847"/>
            <a:ext cx="4609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Что опасно есть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Катюше?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2.08333E-6 0.00023 C -0.00286 0.00486 -0.00586 0.00926 -0.00833 0.01458 C -0.01419 0.02731 -0.00755 0.01805 -0.01172 0.03125 C -0.01263 0.03379 -0.01406 0.03541 -0.01536 0.0375 C -0.01692 0.04305 -0.0181 0.04884 -0.02005 0.05416 C -0.02083 0.05625 -0.02161 0.0581 -0.02239 0.06041 C -0.02825 0.0787 -0.02135 0.05972 -0.02708 0.075 C -0.02747 0.07708 -0.0276 0.07916 -0.02812 0.08125 C -0.02903 0.08426 -0.0332 0.09375 -0.03411 0.09583 C -0.03528 0.10254 -0.03567 0.10486 -0.0375 0.1125 C -0.03828 0.11527 -0.03906 0.11805 -0.03984 0.12083 C -0.0414 0.125 -0.04336 0.1287 -0.04453 0.13333 C -0.04531 0.13611 -0.04609 0.13889 -0.04687 0.14166 C -0.04844 0.14583 -0.05039 0.14953 -0.05156 0.15416 C -0.05234 0.15694 -0.05299 0.15972 -0.0539 0.1625 C -0.05612 0.16805 -0.05924 0.17291 -0.06094 0.17916 C -0.06393 0.18958 -0.06185 0.18565 -0.06692 0.19166 C -0.06875 0.20162 -0.06706 0.19514 -0.07161 0.20625 C -0.07239 0.2081 -0.07304 0.21041 -0.07396 0.2125 C -0.075 0.21458 -0.07643 0.2162 -0.07734 0.21875 C -0.07916 0.22268 -0.08008 0.22754 -0.08203 0.23125 C -0.08359 0.23402 -0.08515 0.2368 -0.08672 0.23958 C -0.08789 0.2412 -0.08919 0.2419 -0.09036 0.24375 C -0.09323 0.24815 -0.09544 0.25416 -0.09844 0.25833 C -0.1 0.26041 -0.10169 0.26227 -0.10312 0.26458 C -0.10442 0.26643 -0.10534 0.26898 -0.10677 0.27083 C -0.10898 0.27384 -0.11146 0.27639 -0.1138 0.27916 C -0.11484 0.28055 -0.11627 0.28148 -0.11719 0.28333 C -0.12044 0.28889 -0.12148 0.2912 -0.12552 0.29583 C -0.12695 0.29745 -0.12851 0.29861 -0.13021 0.3 C -0.13125 0.30069 -0.13255 0.30092 -0.13359 0.30208 C -0.13607 0.3044 -0.13815 0.3081 -0.14062 0.31041 C -0.14219 0.3118 -0.14388 0.31296 -0.14531 0.31458 C -0.14661 0.31574 -0.14765 0.31759 -0.14896 0.31875 C -0.15117 0.32037 -0.1539 0.32037 -0.15599 0.32291 C -0.15703 0.3243 -0.1582 0.32592 -0.15937 0.32708 C -0.16172 0.3287 -0.16432 0.32893 -0.1664 0.33125 C -0.16849 0.33333 -0.17018 0.33588 -0.17239 0.3375 C -0.18594 0.34699 -0.17226 0.33379 -0.18177 0.34166 C -0.18489 0.34421 -0.18802 0.34722 -0.19114 0.35 C -0.19271 0.35139 -0.19401 0.35347 -0.19583 0.35416 L -0.20156 0.35625 C -0.20846 0.36227 -0.20469 0.35926 -0.21328 0.36458 C -0.21341 0.36458 -0.22031 0.36852 -0.22031 0.36875 C -0.22344 0.37152 -0.2263 0.37546 -0.22969 0.37708 C -0.23125 0.37754 -0.23633 0.37963 -0.23802 0.38125 C -0.23919 0.38217 -0.24023 0.38426 -0.2414 0.38541 C -0.24375 0.38703 -0.24609 0.38819 -0.24844 0.38958 C -0.24974 0.39027 -0.25091 0.39051 -0.25208 0.39166 C -0.25364 0.39305 -0.25508 0.39467 -0.25677 0.39583 C -0.25898 0.39745 -0.26159 0.39791 -0.2638 0.4 C -0.27018 0.40555 -0.26666 0.40347 -0.27422 0.40625 C -0.28099 0.41412 -0.27448 0.40717 -0.28125 0.4125 C -0.28424 0.41458 -0.28646 0.41759 -0.28958 0.41875 C -0.29492 0.42037 -0.30599 0.42291 -0.30599 0.42315 C -0.31237 0.42662 -0.31054 0.42615 -0.32109 0.42708 C -0.3332 0.42801 -0.34531 0.42847 -0.35755 0.42916 C -0.37344 0.43611 -0.35599 0.42893 -0.39505 0.43333 C -0.397 0.43333 -0.39883 0.43472 -0.40078 0.43541 C -0.40469 0.43611 -0.40872 0.43657 -0.4125 0.4375 C -0.41497 0.43796 -0.41719 0.43935 -0.41953 0.43958 C -0.42617 0.44004 -0.43281 0.43958 -0.43945 0.43958 L -0.43489 0.44166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3.33333E-6 L -0.01068 0.00833 C -0.01224 0.00949 -0.01367 0.01134 -0.01537 0.0125 C -0.0211 0.0162 -0.02722 0.01829 -0.03282 0.02269 C -0.03646 0.02546 -0.03972 0.02894 -0.04349 0.03102 C -0.04688 0.0331 -0.05052 0.03333 -0.05391 0.03519 C -0.06185 0.03958 -0.06953 0.04514 -0.07735 0.05 C -0.08086 0.05208 -0.08425 0.05486 -0.08802 0.05602 C -0.09219 0.05741 -0.09662 0.05833 -0.10078 0.06019 C -0.10443 0.06181 -0.10782 0.06528 -0.11146 0.06667 C -0.11524 0.06806 -0.11927 0.06782 -0.12318 0.06852 L -0.1336 0.07083 C -0.15782 0.08912 -0.125 0.06574 -0.15131 0.07917 C -0.15651 0.08171 -0.1612 0.0875 -0.16641 0.08935 C -0.16849 0.09028 -0.17045 0.09074 -0.1724 0.09167 C -0.17552 0.09282 -0.17852 0.09491 -0.18177 0.09583 L -0.19115 0.09769 L -0.20052 0.10185 C -0.20209 0.10278 -0.20365 0.10324 -0.20521 0.10417 C -0.20625 0.10463 -0.20742 0.10579 -0.2086 0.10602 C -0.21172 0.10718 -0.21498 0.10718 -0.21797 0.10833 C -0.22123 0.10926 -0.22422 0.11111 -0.22735 0.1125 L -0.23672 0.11667 C -0.23828 0.11713 -0.23985 0.11806 -0.24141 0.11852 C -0.24375 0.11944 -0.24623 0.11968 -0.24844 0.12083 C -0.26042 0.12593 -0.25091 0.12361 -0.26016 0.12685 C -0.27292 0.13148 -0.26185 0.12662 -0.27318 0.13102 C -0.27474 0.13171 -0.27631 0.13241 -0.27787 0.13333 C -0.27904 0.1338 -0.28008 0.13495 -0.28125 0.13519 C -0.2875 0.13704 -0.29388 0.13796 -0.3 0.13935 C -0.30287 0.14028 -0.3056 0.14074 -0.30834 0.14167 C -0.31407 0.14352 -0.31146 0.14329 -0.31641 0.14583 C -0.31953 0.14722 -0.32266 0.14884 -0.32578 0.15 C -0.33607 0.15301 -0.3306 0.15093 -0.34219 0.15602 C -0.34375 0.15694 -0.34532 0.15787 -0.34688 0.15833 L -0.35756 0.16019 L -0.37162 0.16667 C -0.37318 0.16713 -0.37461 0.16829 -0.37631 0.16852 C -0.38685 0.1713 -0.38177 0.16991 -0.39141 0.17269 C -0.39375 0.17407 -0.3961 0.17616 -0.39844 0.17685 C -0.41016 0.18032 -0.40977 0.17685 -0.41849 0.18102 C -0.42084 0.18218 -0.42318 0.1838 -0.42552 0.18519 C -0.42657 0.18611 -0.42774 0.18681 -0.42891 0.1875 C -0.43203 0.18889 -0.43529 0.18981 -0.43828 0.19167 C -0.44063 0.19306 -0.44297 0.19491 -0.44532 0.19583 C -0.46289 0.20093 -0.44102 0.19444 -0.46068 0.2 C -0.46302 0.20046 -0.46537 0.20139 -0.46771 0.20185 C -0.47006 0.20324 -0.47227 0.20509 -0.47474 0.20602 C -0.47787 0.20741 -0.48099 0.20856 -0.48412 0.21019 L -0.49115 0.21435 C -0.49336 0.21574 -0.49688 0.21806 -0.49922 0.21852 C -0.50391 0.21968 -0.5086 0.21991 -0.51328 0.22083 C -0.51537 0.22222 -0.51719 0.22384 -0.51927 0.225 C -0.5211 0.22593 -0.52318 0.22616 -0.525 0.22685 C -0.53503 0.23079 -0.5237 0.22755 -0.53802 0.23102 C -0.53907 0.23241 -0.54024 0.23426 -0.54141 0.23519 C -0.54258 0.23634 -0.54506 0.2375 -0.54506 0.2375 L -0.5461 0.2375 " pathEditMode="relative" ptsTypes="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3981 L -6.25E-7 -0.03935 L -0.00846 -0.04606 C -0.0095 -0.04676 -0.01055 -0.04722 -0.01159 -0.04814 C -0.01302 -0.0493 -0.01432 -0.05115 -0.01575 -0.05185 C -0.01693 -0.05324 -0.01836 -0.0537 -0.01979 -0.05439 C -0.02266 -0.05532 -0.02825 -0.05671 -0.03112 -0.05833 C -0.03333 -0.05926 -0.03529 -0.06157 -0.03724 -0.0625 C -0.04206 -0.06435 -0.04687 -0.06527 -0.05169 -0.06666 C -0.06276 -0.06967 -0.05651 -0.06805 -0.07044 -0.0706 C -0.08555 -0.07662 -0.06719 -0.0699 -0.10247 -0.07476 C -0.10351 -0.07476 -0.10443 -0.07638 -0.10547 -0.07662 C -0.1082 -0.07777 -0.11107 -0.07801 -0.11367 -0.07893 C -0.12578 -0.0824 -0.11445 -0.07939 -0.12526 -0.08287 C -0.12747 -0.08356 -0.13008 -0.08426 -0.13242 -0.08472 C -0.13789 -0.08865 -0.13307 -0.08564 -0.14062 -0.08888 C -0.14206 -0.08935 -0.14323 -0.09051 -0.14466 -0.0912 C -0.14753 -0.09189 -0.15026 -0.09236 -0.15286 -0.09282 L -0.16536 -0.0993 C -0.1668 -0.09976 -0.1681 -0.10069 -0.16953 -0.10115 C -0.17148 -0.10185 -0.17305 -0.10231 -0.17487 -0.10347 C -0.1763 -0.10393 -0.17747 -0.10463 -0.17891 -0.10509 C -0.18086 -0.10601 -0.18307 -0.10648 -0.18516 -0.10763 C -0.18789 -0.10856 -0.19049 -0.11064 -0.19336 -0.11157 C -0.1974 -0.11273 -0.20169 -0.11365 -0.20586 -0.11574 C -0.2069 -0.1162 -0.20781 -0.11689 -0.20885 -0.11736 C -0.21016 -0.11828 -0.21172 -0.11875 -0.21289 -0.11967 C -0.21406 -0.12013 -0.21484 -0.12106 -0.21615 -0.12152 C -0.22096 -0.12384 -0.22331 -0.12384 -0.22838 -0.12569 C -0.23021 -0.12615 -0.23203 -0.12662 -0.23359 -0.12777 C -0.23581 -0.12893 -0.23776 -0.13055 -0.23971 -0.13194 C -0.24088 -0.13263 -0.2418 -0.13333 -0.24284 -0.13379 C -0.24596 -0.13541 -0.25065 -0.13773 -0.25325 -0.14004 C -0.25469 -0.14166 -0.25586 -0.14305 -0.25742 -0.14421 C -0.25937 -0.14583 -0.26172 -0.14583 -0.26354 -0.14814 C -0.26836 -0.15463 -0.26549 -0.15138 -0.27279 -0.15648 L -0.28229 -0.1625 L -0.28503 -0.16458 L -0.28424 -0.1662 " pathEditMode="relative" rAng="0" ptsTypes="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61204" y="5090768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1204" y="4644078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61204" y="4197389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43" y="1028520"/>
            <a:ext cx="2376652" cy="31688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557" y="3572403"/>
            <a:ext cx="5186165" cy="205372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406549"/>
            <a:ext cx="8572500" cy="421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87" y="2087024"/>
            <a:ext cx="2301294" cy="477097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190159" y="2477425"/>
            <a:ext cx="519127" cy="4756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4457" y="297094"/>
            <a:ext cx="514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«Как поступить </a:t>
            </a:r>
            <a:r>
              <a:rPr lang="ru-RU" sz="2400" b="1" dirty="0" smtClean="0">
                <a:latin typeface="Comic Sans MS" panose="030F0702030302020204" pitchFamily="66" charset="0"/>
              </a:rPr>
              <a:t>Катюшке</a:t>
            </a:r>
            <a:r>
              <a:rPr lang="ru-RU" sz="2400" b="1" dirty="0">
                <a:latin typeface="Comic Sans MS" panose="030F0702030302020204" pitchFamily="66" charset="0"/>
              </a:rPr>
              <a:t>, если загорелся </a:t>
            </a:r>
            <a:r>
              <a:rPr lang="ru-RU" sz="2400" b="1" dirty="0" smtClean="0">
                <a:latin typeface="Comic Sans MS" panose="030F0702030302020204" pitchFamily="66" charset="0"/>
              </a:rPr>
              <a:t>красный сигнал светофора?»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9961 0.00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2.70833E-6 -1.85185E-6 L 1.51784 -0.0016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8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1.72656 -0.05463 " pathEditMode="relative" rAng="0" ptsTypes="AA">
                                      <p:cBhvr>
                                        <p:cTn id="14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2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61204" y="5090768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1204" y="4644078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61204" y="4197389"/>
            <a:ext cx="1497724" cy="257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2" y="1157272"/>
            <a:ext cx="2376652" cy="31688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557" y="3572403"/>
            <a:ext cx="5186165" cy="205372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406549"/>
            <a:ext cx="8572500" cy="421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87" y="2087024"/>
            <a:ext cx="2301294" cy="4770976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181088" y="3927423"/>
            <a:ext cx="543187" cy="5015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4328" y="3217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«Как поступить </a:t>
            </a:r>
            <a:r>
              <a:rPr lang="ru-RU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Катюшке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, если загорелся зеленый сигнал светофора?»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9349 0.00926 L 0.42539 0.01134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6 -1.48148E-6 L -0.47617 -0.00787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-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554 0.007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54 0.00717 L 0.18515 0.380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82" y="1808480"/>
            <a:ext cx="2560320" cy="3413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762" y="2306320"/>
            <a:ext cx="2702560" cy="270256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022E-16 L 0.28425 -0.3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54" y="1259840"/>
            <a:ext cx="3352800" cy="447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4" y="2384235"/>
            <a:ext cx="5000625" cy="42005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-0.19662 -0.37639 L -0.12995 -0.49791 C -0.1099 -0.50185 -0.11472 -0.50254 -0.08998 -0.49791 C -0.08777 -0.49745 -0.08555 -0.4956 -0.08334 -0.49491 C -0.08008 -0.49375 -0.0767 -0.49328 -0.07331 -0.4919 C -0.07162 -0.4912 -0.07006 -0.48912 -0.06836 -0.48889 C -0.0556 -0.48727 -0.04284 -0.48703 -0.02995 -0.48588 C -0.01928 -0.48125 -0.02683 -0.4868 -0.01836 -0.47407 C -0.0168 -0.47176 -0.01329 -0.46828 -0.01329 -0.46828 L 0.03828 -0.43264 L 0.0733 -0.38217 L 0.09661 -0.29051 L 0.12669 -0.20463 L 0.18164 -0.14815 L 0.2733 -0.13935 L 0.31171 -0.18078 L 0.32005 -0.23125 L 0.32005 -0.23426 " pathEditMode="relative" ptsTypes="AAAAAAAAAAAAAAAAA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Чистые ручки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33705"/>
              </p:ext>
            </p:extLst>
          </p:nvPr>
        </p:nvGraphicFramePr>
        <p:xfrm>
          <a:off x="592957" y="1387366"/>
          <a:ext cx="11006085" cy="258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5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9D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00" y="4368799"/>
            <a:ext cx="2439912" cy="214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4" y="4368799"/>
            <a:ext cx="2473745" cy="2162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293" y="4352893"/>
            <a:ext cx="2496399" cy="2178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773" y="4381629"/>
            <a:ext cx="2434441" cy="214979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710189" y="6355869"/>
            <a:ext cx="380211" cy="3932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1683100" y="5789812"/>
            <a:ext cx="407300" cy="3932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67682 -0.3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41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307 -0.39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23073 -0.39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6832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65</Words>
  <Application>Microsoft Office PowerPoint</Application>
  <PresentationFormat>Широкоэкранный</PresentationFormat>
  <Paragraphs>15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Чистые ручки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Леша</dc:creator>
  <cp:lastModifiedBy>user</cp:lastModifiedBy>
  <cp:revision>78</cp:revision>
  <dcterms:created xsi:type="dcterms:W3CDTF">2018-11-22T20:42:53Z</dcterms:created>
  <dcterms:modified xsi:type="dcterms:W3CDTF">2023-12-19T16:17:27Z</dcterms:modified>
</cp:coreProperties>
</file>