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75" r:id="rId4"/>
    <p:sldId id="258" r:id="rId5"/>
    <p:sldId id="276" r:id="rId6"/>
    <p:sldId id="277" r:id="rId7"/>
    <p:sldId id="278" r:id="rId8"/>
    <p:sldId id="259" r:id="rId9"/>
    <p:sldId id="260" r:id="rId10"/>
    <p:sldId id="261" r:id="rId11"/>
    <p:sldId id="28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1" r:id="rId21"/>
    <p:sldId id="279" r:id="rId22"/>
    <p:sldId id="280" r:id="rId23"/>
    <p:sldId id="284" r:id="rId24"/>
    <p:sldId id="285" r:id="rId25"/>
    <p:sldId id="270" r:id="rId26"/>
    <p:sldId id="286" r:id="rId27"/>
    <p:sldId id="282" r:id="rId28"/>
    <p:sldId id="271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66F3B-3A54-4F5B-AEB4-F83876760E6F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49E2-2BA8-43BF-806D-A81595F04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9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49E2-2BA8-43BF-806D-A81595F045B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F7C50F-56A5-4FA4-A3E8-602D29772D3A}" type="datetimeFigureOut">
              <a:rPr lang="ru-RU" smtClean="0"/>
              <a:pPr/>
              <a:t>25.11.24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CFFDE2-2134-4ACD-9E0C-4BE11B315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5000636"/>
            <a:ext cx="8892479" cy="164307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для детей средней группы</a:t>
            </a:r>
          </a:p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Гофман Ж.О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14290"/>
            <a:ext cx="8928991" cy="4711167"/>
          </a:xfrm>
          <a:effectLst/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Москва-столица нашей Родины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Admin\Desktop\Новая папка\moscow-river-guided-boat-cruise-5404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06993"/>
            <a:ext cx="6408712" cy="2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39111"/>
            <a:ext cx="8568952" cy="11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86409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Красная площадь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Users\Наталья\Desktop\кр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8020493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7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92236" y="0"/>
            <a:ext cx="975438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08012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Кремлевская стена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Admin\Desktop\Новая папка\d54b7bdc2805f68f18aeab3fa3f8e3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Здания правительства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dmin\Desktop\Новая папка\кремль-fill-800x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082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\osveshchenie-zdaniya-pravitelstva-moskvy-000-1322x8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474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646008"/>
          </a:xfrm>
        </p:spPr>
        <p:txBody>
          <a:bodyPr/>
          <a:lstStyle/>
          <a:p>
            <a:r>
              <a:rPr lang="ru-RU" sz="3600" smtClean="0">
                <a:solidFill>
                  <a:schemeClr val="accent1">
                    <a:lumMod val="75000"/>
                  </a:schemeClr>
                </a:solidFill>
              </a:rPr>
              <a:t>Путин В.В.- президент РФ</a:t>
            </a:r>
            <a:endParaRPr lang="ru-RU" sz="3600" dirty="0"/>
          </a:p>
        </p:txBody>
      </p:sp>
      <p:pic>
        <p:nvPicPr>
          <p:cNvPr id="7170" name="Picture 2" descr="C:\Users\Admin\Desktop\Новая папка\1062a9714b69eaa8b568dd72353854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1287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368152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Царь- колокол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448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739151" cy="936104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Третьяковская галерея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Новая папка\Tretyakovskaya-galerey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044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\tretyakovka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3924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2cd674c73fe2c5032bc69865439256f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0976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307103" cy="86409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Большой театр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dmin\Desktop\Новая папка\Большой-театр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\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4" y="260648"/>
            <a:ext cx="42474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29462" cy="5340686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Цель: </a:t>
            </a: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Wingdings"/>
              <a:buChar char=""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Дать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детям элементарные представления о городе Москве и ее      истории.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Wingdings"/>
              <a:buChar char=""/>
            </a:pP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Познакомить с символикой, ее назначением и обозначением: флаг, герб, гимн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Москвы, достопримечательностями города</a:t>
            </a:r>
            <a:endParaRPr lang="ru-RU" sz="8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Wingdings"/>
              <a:buChar char=""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внимание,  интерес к истории своей  страны 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Wingdings"/>
              <a:buChar char=""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 чувство восхищения и 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гордости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красоту столицы России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buFont typeface="Wingdings"/>
              <a:buChar char=""/>
            </a:pPr>
            <a:endParaRPr lang="ru-RU" sz="8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1619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86322"/>
            <a:ext cx="6512511" cy="1214446"/>
          </a:xfrm>
        </p:spPr>
        <p:txBody>
          <a:bodyPr/>
          <a:lstStyle/>
          <a:p>
            <a:r>
              <a:rPr lang="ru-RU" sz="3200" dirty="0" smtClean="0"/>
              <a:t>Крупнейший</a:t>
            </a:r>
            <a:r>
              <a:rPr lang="ru-RU" sz="2400" dirty="0" smtClean="0"/>
              <a:t> </a:t>
            </a:r>
            <a:r>
              <a:rPr lang="ru-RU" sz="3200" dirty="0" smtClean="0"/>
              <a:t>исторический музей России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L:\Мои документы\День города\Kreml-v-Moskve\Рисунок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00042"/>
            <a:ext cx="7000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00570"/>
            <a:ext cx="6512511" cy="121444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Театр зверей имени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В. Дурова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L:\Мои документы\День города\Kreml-v-Moskve\Рисунок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5728"/>
            <a:ext cx="70723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72074"/>
            <a:ext cx="6512511" cy="1214446"/>
          </a:xfrm>
        </p:spPr>
        <p:txBody>
          <a:bodyPr/>
          <a:lstStyle/>
          <a:p>
            <a:r>
              <a:rPr lang="ru-RU" sz="3600" dirty="0" smtClean="0"/>
              <a:t>Цирк на цветном бульваре      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L:\Мои документы\День города\Kreml-v-Moskve\Рисунок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8604"/>
            <a:ext cx="7143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Цирк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4" y="116632"/>
            <a:ext cx="9087136" cy="454356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53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77737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0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22413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Московский зоопарк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Desktop\Новая папка\153eb9c8c06c089f832727ee2a1f96f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7687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810" y="44624"/>
            <a:ext cx="9184850" cy="597666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25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572008"/>
            <a:ext cx="7643865" cy="1857388"/>
          </a:xfrm>
        </p:spPr>
        <p:txBody>
          <a:bodyPr/>
          <a:lstStyle/>
          <a:p>
            <a:r>
              <a:rPr lang="ru-RU" sz="3200" dirty="0" smtClean="0"/>
              <a:t>Московский Кремль – древнейшая часть столицы. Он расположен на левом берегу Москвы-реки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Новая папка\moscow-river-guided-boat-cruise-5404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0"/>
            <a:ext cx="7786742" cy="45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\vid-na-reku-i-krasoty-goroda-moskv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16632"/>
            <a:ext cx="8214905" cy="425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karta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147" y="428604"/>
            <a:ext cx="8471706" cy="600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06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\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okruzhajuschij-mir/Simvolika/0012-012-Gerb-Moskv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877" y="607199"/>
            <a:ext cx="8358246" cy="5643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9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Вот, он первый Кремль сосновый.</a:t>
            </a:r>
            <a:b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бревенчатой стеной.</a:t>
            </a:r>
            <a:b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родился город новый</a:t>
            </a:r>
            <a:b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назвался он Москвой....</a:t>
            </a:r>
            <a:r>
              <a:rPr lang="ru-RU" sz="2800" dirty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Наталья\Desktop\москва дере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626469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1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86409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Москва белокаменная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Наталья\Desktop\белокаммена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60648"/>
            <a:ext cx="756084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1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86409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Кремль. Спасская Башня.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dmin\Desktop\Новая папка\big-577d8e49ff936764980a7a5d-57f431a0dcb22-1bv8cd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7776864" cy="45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36815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Часы на Спасской Башне</a:t>
            </a:r>
            <a:r>
              <a:rPr lang="ru-RU" sz="3600" dirty="0" smtClean="0"/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часам - курантам - вся страна сверяет время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 descr="C:\Users\Admin\Desktop\Новая папка\DSC006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131</Words>
  <Application>Microsoft Office PowerPoint</Application>
  <PresentationFormat>Экран (4:3)</PresentationFormat>
  <Paragraphs>29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    Москва-столица нашей Родины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Вот, он первый Кремль сосновый. За бревенчатой стеной. Так родился город новый И назвался он Москвой.... </vt:lpstr>
      <vt:lpstr>Москва белокаменная</vt:lpstr>
      <vt:lpstr>Кремль. Спасская Башня.</vt:lpstr>
      <vt:lpstr>Часы на Спасской Башне По часам - курантам - вся страна сверяет время </vt:lpstr>
      <vt:lpstr>Красная площадь</vt:lpstr>
      <vt:lpstr>Презентация PowerPoint</vt:lpstr>
      <vt:lpstr>Кремлевская стена</vt:lpstr>
      <vt:lpstr>Здания правительства</vt:lpstr>
      <vt:lpstr>Путин В.В.- президент РФ</vt:lpstr>
      <vt:lpstr>Презентация PowerPoint</vt:lpstr>
      <vt:lpstr>Царь- колокол</vt:lpstr>
      <vt:lpstr>Третьяковская галерея</vt:lpstr>
      <vt:lpstr>Презентация PowerPoint</vt:lpstr>
      <vt:lpstr>Большой театр</vt:lpstr>
      <vt:lpstr>Крупнейший исторический музей России </vt:lpstr>
      <vt:lpstr>Театр зверей имени  В. Дурова </vt:lpstr>
      <vt:lpstr>Цирк на цветном бульваре       </vt:lpstr>
      <vt:lpstr> Цирк </vt:lpstr>
      <vt:lpstr>Презентация PowerPoint</vt:lpstr>
      <vt:lpstr>Московский зоопарк</vt:lpstr>
      <vt:lpstr>Презентация PowerPoint</vt:lpstr>
      <vt:lpstr>Московский Кремль – древнейшая часть столицы. Он расположен на левом берегу Москвы-реки</vt:lpstr>
      <vt:lpstr>Презентация PowerPoint</vt:lpstr>
      <vt:lpstr>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Москва-столица нашей Родины</dc:title>
  <dc:creator>Admin</dc:creator>
  <cp:lastModifiedBy>учитель</cp:lastModifiedBy>
  <cp:revision>41</cp:revision>
  <dcterms:created xsi:type="dcterms:W3CDTF">2020-11-02T08:52:57Z</dcterms:created>
  <dcterms:modified xsi:type="dcterms:W3CDTF">2024-11-25T17:20:09Z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1689112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